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64" r:id="rId2"/>
    <p:sldId id="276" r:id="rId3"/>
    <p:sldId id="281" r:id="rId4"/>
    <p:sldId id="286" r:id="rId5"/>
    <p:sldId id="287" r:id="rId6"/>
    <p:sldId id="282" r:id="rId7"/>
    <p:sldId id="288" r:id="rId8"/>
    <p:sldId id="283" r:id="rId9"/>
    <p:sldId id="289" r:id="rId10"/>
    <p:sldId id="290" r:id="rId11"/>
    <p:sldId id="291" r:id="rId12"/>
    <p:sldId id="292" r:id="rId13"/>
    <p:sldId id="293" r:id="rId14"/>
    <p:sldId id="294" r:id="rId15"/>
    <p:sldId id="295" r:id="rId16"/>
    <p:sldId id="296" r:id="rId17"/>
    <p:sldId id="297" r:id="rId18"/>
    <p:sldId id="298" r:id="rId19"/>
    <p:sldId id="299" r:id="rId20"/>
    <p:sldId id="303" r:id="rId21"/>
    <p:sldId id="304" r:id="rId22"/>
    <p:sldId id="305" r:id="rId23"/>
    <p:sldId id="266" r:id="rId24"/>
  </p:sldIdLst>
  <p:sldSz cx="12188825" cy="6858000"/>
  <p:notesSz cx="6858000" cy="9144000"/>
  <p:defaultTextStyle>
    <a:defPPr rtl="0">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howGuides="1">
      <p:cViewPr varScale="1">
        <p:scale>
          <a:sx n="116" d="100"/>
          <a:sy n="116" d="100"/>
        </p:scale>
        <p:origin x="456" y="192"/>
      </p:cViewPr>
      <p:guideLst>
        <p:guide pos="3839"/>
        <p:guide orient="horz" pos="2160"/>
      </p:guideLst>
    </p:cSldViewPr>
  </p:slideViewPr>
  <p:notesTextViewPr>
    <p:cViewPr>
      <p:scale>
        <a:sx n="1" d="1"/>
        <a:sy n="1" d="1"/>
      </p:scale>
      <p:origin x="0" y="0"/>
    </p:cViewPr>
  </p:notesText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1" loCatId="list" qsTypeId="urn:microsoft.com/office/officeart/2005/8/quickstyle/simple1#1" qsCatId="simple" csTypeId="urn:microsoft.com/office/officeart/2005/8/colors/accent1_2#1" csCatId="accent1" phldr="1"/>
      <dgm:spPr/>
      <dgm:t>
        <a:bodyPr rtlCol="0"/>
        <a:lstStyle/>
        <a:p>
          <a:pPr rtl="0"/>
          <a:endParaRPr lang="en-US"/>
        </a:p>
      </dgm:t>
    </dgm:pt>
    <dgm:pt modelId="{477D14C5-CED9-4CFC-B338-DFB0C8090B9F}">
      <dgm:prSet phldrT="[Text]"/>
      <dgm:spPr/>
      <dgm:t>
        <a:bodyPr rtlCol="0"/>
        <a:lstStyle/>
        <a:p>
          <a:pPr rtl="0"/>
          <a:r>
            <a:rPr lang="zh-CN" altLang="en-US" dirty="0">
              <a:latin typeface="微软雅黑" panose="020B0503020204020204" pitchFamily="34" charset="-122"/>
              <a:ea typeface="微软雅黑" panose="020B0503020204020204" pitchFamily="34" charset="-122"/>
            </a:rPr>
            <a:t>用户模块</a:t>
          </a:r>
          <a:endParaRPr lang="en-US" dirty="0">
            <a:latin typeface="微软雅黑" panose="020B0503020204020204" pitchFamily="34" charset="-122"/>
            <a:ea typeface="微软雅黑" panose="020B0503020204020204" pitchFamily="34" charset="-122"/>
          </a:endParaRPr>
        </a:p>
      </dgm:t>
    </dgm:pt>
    <dgm:pt modelId="{92DFCBC7-BC14-4697-8ECD-BF0D5B1EDA3B}" type="parTrans" cxnId="{7D461F02-AB37-447A-AC6B-D31C4D2EC6A9}">
      <dgm:prSet/>
      <dgm:spPr/>
      <dgm:t>
        <a:bodyPr rtlCol="0"/>
        <a:lstStyle/>
        <a:p>
          <a:pPr rtl="0"/>
          <a:endParaRPr lang="en-US"/>
        </a:p>
      </dgm:t>
    </dgm:pt>
    <dgm:pt modelId="{87E3C0DB-7BEE-424E-8E11-B838D238D595}" type="sibTrans" cxnId="{7D461F02-AB37-447A-AC6B-D31C4D2EC6A9}">
      <dgm:prSet/>
      <dgm:spPr/>
      <dgm:t>
        <a:bodyPr rtlCol="0"/>
        <a:lstStyle/>
        <a:p>
          <a:pPr rtl="0"/>
          <a:endParaRPr lang="en-US"/>
        </a:p>
      </dgm:t>
    </dgm:pt>
    <dgm:pt modelId="{C111C18A-FD96-4E63-821A-54D70D8DC65F}">
      <dgm:prSet phldrT="[Text]"/>
      <dgm:spPr/>
      <dgm:t>
        <a:bodyPr rtlCol="0"/>
        <a:lstStyle/>
        <a:p>
          <a:pPr rtl="0"/>
          <a:r>
            <a:rPr lang="zh-CN" altLang="en-US" dirty="0">
              <a:latin typeface="微软雅黑" panose="020B0503020204020204" pitchFamily="34" charset="-122"/>
              <a:ea typeface="微软雅黑" panose="020B0503020204020204" pitchFamily="34" charset="-122"/>
            </a:rPr>
            <a:t>登陆注册</a:t>
          </a:r>
          <a:endParaRPr lang="en-US" dirty="0">
            <a:latin typeface="微软雅黑" panose="020B0503020204020204" pitchFamily="34" charset="-122"/>
            <a:ea typeface="微软雅黑" panose="020B0503020204020204" pitchFamily="34" charset="-122"/>
          </a:endParaRPr>
        </a:p>
      </dgm:t>
    </dgm:pt>
    <dgm:pt modelId="{83BE74EF-FAB4-45A2-BBED-7CD5259AB210}" type="parTrans" cxnId="{FFD8B471-C98F-4DB5-8DE3-2AB7E896ADD5}">
      <dgm:prSet/>
      <dgm:spPr/>
      <dgm:t>
        <a:bodyPr rtlCol="0"/>
        <a:lstStyle/>
        <a:p>
          <a:pPr rtl="0"/>
          <a:endParaRPr lang="en-US"/>
        </a:p>
      </dgm:t>
    </dgm:pt>
    <dgm:pt modelId="{B4F34DE2-2DAE-4F88-8C78-BD8892EBF4FF}" type="sibTrans" cxnId="{FFD8B471-C98F-4DB5-8DE3-2AB7E896ADD5}">
      <dgm:prSet/>
      <dgm:spPr/>
      <dgm:t>
        <a:bodyPr rtlCol="0"/>
        <a:lstStyle/>
        <a:p>
          <a:pPr rtl="0"/>
          <a:endParaRPr lang="en-US"/>
        </a:p>
      </dgm:t>
    </dgm:pt>
    <dgm:pt modelId="{33EAD35F-38F2-4CB7-9A6D-B04FFD8A51FD}">
      <dgm:prSet phldrT="[Text]"/>
      <dgm:spPr/>
      <dgm:t>
        <a:bodyPr rtlCol="0"/>
        <a:lstStyle/>
        <a:p>
          <a:pPr rtl="0"/>
          <a:r>
            <a:rPr lang="zh-CN" altLang="en-US" dirty="0">
              <a:latin typeface="微软雅黑" panose="020B0503020204020204" pitchFamily="34" charset="-122"/>
              <a:ea typeface="微软雅黑" panose="020B0503020204020204" pitchFamily="34" charset="-122"/>
            </a:rPr>
            <a:t>短信验证码</a:t>
          </a:r>
          <a:endParaRPr lang="en-US" dirty="0">
            <a:latin typeface="微软雅黑" panose="020B0503020204020204" pitchFamily="34" charset="-122"/>
            <a:ea typeface="微软雅黑" panose="020B0503020204020204" pitchFamily="34" charset="-122"/>
          </a:endParaRPr>
        </a:p>
      </dgm:t>
    </dgm:pt>
    <dgm:pt modelId="{81FE7DB1-4BFC-4407-80A9-E5514E94C61D}" type="parTrans" cxnId="{FAC3D40F-8E66-452D-9CA4-C2871F2D10EF}">
      <dgm:prSet/>
      <dgm:spPr/>
      <dgm:t>
        <a:bodyPr rtlCol="0"/>
        <a:lstStyle/>
        <a:p>
          <a:pPr rtl="0"/>
          <a:endParaRPr lang="en-US"/>
        </a:p>
      </dgm:t>
    </dgm:pt>
    <dgm:pt modelId="{4B66B839-1910-459B-92B2-14846EBA7A70}" type="sibTrans" cxnId="{FAC3D40F-8E66-452D-9CA4-C2871F2D10EF}">
      <dgm:prSet/>
      <dgm:spPr/>
      <dgm:t>
        <a:bodyPr rtlCol="0"/>
        <a:lstStyle/>
        <a:p>
          <a:pPr rtl="0"/>
          <a:endParaRPr lang="en-US"/>
        </a:p>
      </dgm:t>
    </dgm:pt>
    <dgm:pt modelId="{3C67E77D-62FA-499D-B5E6-E79A091C5267}">
      <dgm:prSet phldrT="[Text]"/>
      <dgm:spPr/>
      <dgm:t>
        <a:bodyPr rtlCol="0"/>
        <a:lstStyle/>
        <a:p>
          <a:pPr rtl="0"/>
          <a:r>
            <a:rPr lang="zh-CN" altLang="en-US" dirty="0">
              <a:latin typeface="微软雅黑" panose="020B0503020204020204" pitchFamily="34" charset="-122"/>
              <a:ea typeface="微软雅黑" panose="020B0503020204020204" pitchFamily="34" charset="-122"/>
            </a:rPr>
            <a:t>文章留言模块</a:t>
          </a:r>
          <a:endParaRPr lang="en-US" dirty="0">
            <a:latin typeface="微软雅黑" panose="020B0503020204020204" pitchFamily="34" charset="-122"/>
            <a:ea typeface="微软雅黑" panose="020B0503020204020204" pitchFamily="34" charset="-122"/>
          </a:endParaRPr>
        </a:p>
      </dgm:t>
    </dgm:pt>
    <dgm:pt modelId="{5337D229-E330-4525-B0FA-14EC5A80604A}" type="parTrans" cxnId="{32AA6160-4426-4C4D-93AE-E2F474E37AD9}">
      <dgm:prSet/>
      <dgm:spPr/>
      <dgm:t>
        <a:bodyPr rtlCol="0"/>
        <a:lstStyle/>
        <a:p>
          <a:pPr rtl="0"/>
          <a:endParaRPr lang="en-US"/>
        </a:p>
      </dgm:t>
    </dgm:pt>
    <dgm:pt modelId="{C056AC5D-B04E-4376-A1CB-3EAB7BE5AF5B}" type="sibTrans" cxnId="{32AA6160-4426-4C4D-93AE-E2F474E37AD9}">
      <dgm:prSet/>
      <dgm:spPr/>
      <dgm:t>
        <a:bodyPr rtlCol="0"/>
        <a:lstStyle/>
        <a:p>
          <a:pPr rtl="0"/>
          <a:endParaRPr lang="en-US"/>
        </a:p>
      </dgm:t>
    </dgm:pt>
    <dgm:pt modelId="{D6510970-8F9C-4B45-A0F3-6ACB9AA76D40}">
      <dgm:prSet phldrT="[Text]"/>
      <dgm:spPr/>
      <dgm:t>
        <a:bodyPr rtlCol="0"/>
        <a:lstStyle/>
        <a:p>
          <a:pPr rtl="0"/>
          <a:r>
            <a:rPr lang="zh-CN" altLang="en-US" dirty="0">
              <a:latin typeface="微软雅黑" panose="020B0503020204020204" pitchFamily="34" charset="-122"/>
              <a:ea typeface="微软雅黑" panose="020B0503020204020204" pitchFamily="34" charset="-122"/>
            </a:rPr>
            <a:t>发表文章</a:t>
          </a:r>
          <a:endParaRPr lang="en-US" dirty="0">
            <a:latin typeface="微软雅黑" panose="020B0503020204020204" pitchFamily="34" charset="-122"/>
            <a:ea typeface="微软雅黑" panose="020B0503020204020204" pitchFamily="34" charset="-122"/>
          </a:endParaRPr>
        </a:p>
      </dgm:t>
    </dgm:pt>
    <dgm:pt modelId="{7A9FC291-2B6A-4475-8B09-917F9F09E3AB}" type="parTrans" cxnId="{C6E7222A-5F84-456A-9806-D51868FAF8A9}">
      <dgm:prSet/>
      <dgm:spPr/>
      <dgm:t>
        <a:bodyPr rtlCol="0"/>
        <a:lstStyle/>
        <a:p>
          <a:pPr rtl="0"/>
          <a:endParaRPr lang="en-US"/>
        </a:p>
      </dgm:t>
    </dgm:pt>
    <dgm:pt modelId="{4B87F32C-3630-48F2-9114-4262C0BEEA9E}" type="sibTrans" cxnId="{C6E7222A-5F84-456A-9806-D51868FAF8A9}">
      <dgm:prSet/>
      <dgm:spPr/>
      <dgm:t>
        <a:bodyPr rtlCol="0"/>
        <a:lstStyle/>
        <a:p>
          <a:pPr rtl="0"/>
          <a:endParaRPr lang="en-US"/>
        </a:p>
      </dgm:t>
    </dgm:pt>
    <dgm:pt modelId="{709ED9DC-E391-4C6C-B788-93F1C2EFB6FD}">
      <dgm:prSet phldrT="[Text]"/>
      <dgm:spPr/>
      <dgm:t>
        <a:bodyPr rtlCol="0"/>
        <a:lstStyle/>
        <a:p>
          <a:pPr rtl="0"/>
          <a:r>
            <a:rPr lang="zh-CN" altLang="en-US" dirty="0">
              <a:latin typeface="微软雅黑" panose="020B0503020204020204" pitchFamily="34" charset="-122"/>
              <a:ea typeface="微软雅黑" panose="020B0503020204020204" pitchFamily="34" charset="-122"/>
            </a:rPr>
            <a:t>显示文章</a:t>
          </a:r>
          <a:endParaRPr lang="en-US" dirty="0">
            <a:latin typeface="微软雅黑" panose="020B0503020204020204" pitchFamily="34" charset="-122"/>
            <a:ea typeface="微软雅黑" panose="020B0503020204020204" pitchFamily="34" charset="-122"/>
          </a:endParaRPr>
        </a:p>
      </dgm:t>
    </dgm:pt>
    <dgm:pt modelId="{B5FA6CF0-E0A0-46A0-93C9-B722B31A8A9C}" type="parTrans" cxnId="{78E3C3B3-FD19-41A6-A9CC-BB3375A6FF81}">
      <dgm:prSet/>
      <dgm:spPr/>
      <dgm:t>
        <a:bodyPr rtlCol="0"/>
        <a:lstStyle/>
        <a:p>
          <a:pPr rtl="0"/>
          <a:endParaRPr lang="en-US"/>
        </a:p>
      </dgm:t>
    </dgm:pt>
    <dgm:pt modelId="{F3C03C29-D7FF-4D61-8D75-8B75B2F589EC}" type="sibTrans" cxnId="{78E3C3B3-FD19-41A6-A9CC-BB3375A6FF81}">
      <dgm:prSet/>
      <dgm:spPr/>
      <dgm:t>
        <a:bodyPr rtlCol="0"/>
        <a:lstStyle/>
        <a:p>
          <a:pPr rtl="0"/>
          <a:endParaRPr lang="en-US"/>
        </a:p>
      </dgm:t>
    </dgm:pt>
    <dgm:pt modelId="{E0E383B8-93FA-400A-8F7B-AEAF013819FD}">
      <dgm:prSet phldrT="[Text]"/>
      <dgm:spPr/>
      <dgm:t>
        <a:bodyPr rtlCol="0"/>
        <a:lstStyle/>
        <a:p>
          <a:pPr rtl="0"/>
          <a:r>
            <a:rPr lang="zh-CN" altLang="en-US" dirty="0">
              <a:latin typeface="微软雅黑" panose="020B0503020204020204" pitchFamily="34" charset="-122"/>
              <a:ea typeface="微软雅黑" panose="020B0503020204020204" pitchFamily="34" charset="-122"/>
            </a:rPr>
            <a:t>留言</a:t>
          </a:r>
          <a:endParaRPr lang="en-US" dirty="0">
            <a:latin typeface="微软雅黑" panose="020B0503020204020204" pitchFamily="34" charset="-122"/>
            <a:ea typeface="微软雅黑" panose="020B0503020204020204" pitchFamily="34" charset="-122"/>
          </a:endParaRPr>
        </a:p>
      </dgm:t>
    </dgm:pt>
    <dgm:pt modelId="{E6944604-DBB8-444A-85E0-41350ADF2B1E}" type="parTrans" cxnId="{8AEAA50B-9A25-415B-8F07-BC5FA8CD321A}">
      <dgm:prSet/>
      <dgm:spPr/>
      <dgm:t>
        <a:bodyPr/>
        <a:lstStyle/>
        <a:p>
          <a:endParaRPr lang="zh-CN" altLang="en-US"/>
        </a:p>
      </dgm:t>
    </dgm:pt>
    <dgm:pt modelId="{51A601E5-27C1-4653-B94B-A821C9591B92}" type="sibTrans" cxnId="{8AEAA50B-9A25-415B-8F07-BC5FA8CD321A}">
      <dgm:prSet/>
      <dgm:spPr/>
      <dgm:t>
        <a:bodyPr/>
        <a:lstStyle/>
        <a:p>
          <a:endParaRPr lang="zh-CN" altLang="en-US"/>
        </a:p>
      </dgm:t>
    </dgm:pt>
    <dgm:pt modelId="{ED5DCCC5-BCA8-4491-AA37-BAF153ECA184}" type="pres">
      <dgm:prSet presAssocID="{90119837-5B71-4D44-BB01-DB0B084933C8}" presName="linear" presStyleCnt="0">
        <dgm:presLayoutVars>
          <dgm:animLvl val="lvl"/>
          <dgm:resizeHandles val="exact"/>
        </dgm:presLayoutVars>
      </dgm:prSet>
      <dgm:spPr/>
    </dgm:pt>
    <dgm:pt modelId="{A9DD881E-A532-414B-870C-8ADE2076F78C}" type="pres">
      <dgm:prSet presAssocID="{477D14C5-CED9-4CFC-B338-DFB0C8090B9F}" presName="parentText" presStyleLbl="node1" presStyleIdx="0" presStyleCnt="2">
        <dgm:presLayoutVars>
          <dgm:chMax val="0"/>
          <dgm:bulletEnabled val="1"/>
        </dgm:presLayoutVars>
      </dgm:prSet>
      <dgm:spPr/>
    </dgm:pt>
    <dgm:pt modelId="{CD5F6E02-AD43-4E7A-935B-DDF5D6C74800}" type="pres">
      <dgm:prSet presAssocID="{477D14C5-CED9-4CFC-B338-DFB0C8090B9F}" presName="childText" presStyleLbl="revTx" presStyleIdx="0" presStyleCnt="2">
        <dgm:presLayoutVars>
          <dgm:bulletEnabled val="1"/>
        </dgm:presLayoutVars>
      </dgm:prSet>
      <dgm:spPr/>
    </dgm:pt>
    <dgm:pt modelId="{81203336-F3DE-4B3A-BCF4-0F68C23AC2BB}" type="pres">
      <dgm:prSet presAssocID="{3C67E77D-62FA-499D-B5E6-E79A091C5267}" presName="parentText" presStyleLbl="node1" presStyleIdx="1" presStyleCnt="2">
        <dgm:presLayoutVars>
          <dgm:chMax val="0"/>
          <dgm:bulletEnabled val="1"/>
        </dgm:presLayoutVars>
      </dgm:prSet>
      <dgm:spPr/>
    </dgm:pt>
    <dgm:pt modelId="{782956A5-ADC8-4959-B856-589B9D9B9635}" type="pres">
      <dgm:prSet presAssocID="{3C67E77D-62FA-499D-B5E6-E79A091C5267}" presName="childText" presStyleLbl="revTx" presStyleIdx="1" presStyleCnt="2">
        <dgm:presLayoutVars>
          <dgm:bulletEnabled val="1"/>
        </dgm:presLayoutVars>
      </dgm:prSet>
      <dgm:spPr/>
    </dgm:pt>
  </dgm:ptLst>
  <dgm:cxnLst>
    <dgm:cxn modelId="{7D461F02-AB37-447A-AC6B-D31C4D2EC6A9}" srcId="{90119837-5B71-4D44-BB01-DB0B084933C8}" destId="{477D14C5-CED9-4CFC-B338-DFB0C8090B9F}" srcOrd="0" destOrd="0" parTransId="{92DFCBC7-BC14-4697-8ECD-BF0D5B1EDA3B}" sibTransId="{87E3C0DB-7BEE-424E-8E11-B838D238D595}"/>
    <dgm:cxn modelId="{8AEAA50B-9A25-415B-8F07-BC5FA8CD321A}" srcId="{3C67E77D-62FA-499D-B5E6-E79A091C5267}" destId="{E0E383B8-93FA-400A-8F7B-AEAF013819FD}" srcOrd="2" destOrd="0" parTransId="{E6944604-DBB8-444A-85E0-41350ADF2B1E}" sibTransId="{51A601E5-27C1-4653-B94B-A821C9591B92}"/>
    <dgm:cxn modelId="{FAC3D40F-8E66-452D-9CA4-C2871F2D10EF}" srcId="{477D14C5-CED9-4CFC-B338-DFB0C8090B9F}" destId="{33EAD35F-38F2-4CB7-9A6D-B04FFD8A51FD}" srcOrd="1" destOrd="0" parTransId="{81FE7DB1-4BFC-4407-80A9-E5514E94C61D}" sibTransId="{4B66B839-1910-459B-92B2-14846EBA7A70}"/>
    <dgm:cxn modelId="{C6E7222A-5F84-456A-9806-D51868FAF8A9}" srcId="{3C67E77D-62FA-499D-B5E6-E79A091C5267}" destId="{D6510970-8F9C-4B45-A0F3-6ACB9AA76D40}" srcOrd="0" destOrd="0" parTransId="{7A9FC291-2B6A-4475-8B09-917F9F09E3AB}" sibTransId="{4B87F32C-3630-48F2-9114-4262C0BEEA9E}"/>
    <dgm:cxn modelId="{32AA6160-4426-4C4D-93AE-E2F474E37AD9}" srcId="{90119837-5B71-4D44-BB01-DB0B084933C8}" destId="{3C67E77D-62FA-499D-B5E6-E79A091C5267}" srcOrd="1" destOrd="0" parTransId="{5337D229-E330-4525-B0FA-14EC5A80604A}" sibTransId="{C056AC5D-B04E-4376-A1CB-3EAB7BE5AF5B}"/>
    <dgm:cxn modelId="{EE1DCE69-6A06-48CB-B23E-9E8A029CD3D8}" type="presOf" srcId="{E0E383B8-93FA-400A-8F7B-AEAF013819FD}" destId="{782956A5-ADC8-4959-B856-589B9D9B9635}" srcOrd="0" destOrd="2" presId="urn:microsoft.com/office/officeart/2005/8/layout/vList2#1"/>
    <dgm:cxn modelId="{5BDE416F-F97E-4F73-BE1A-C12EA4F60682}" type="presOf" srcId="{90119837-5B71-4D44-BB01-DB0B084933C8}" destId="{ED5DCCC5-BCA8-4491-AA37-BAF153ECA184}" srcOrd="0" destOrd="0" presId="urn:microsoft.com/office/officeart/2005/8/layout/vList2#1"/>
    <dgm:cxn modelId="{FFD8B471-C98F-4DB5-8DE3-2AB7E896ADD5}" srcId="{477D14C5-CED9-4CFC-B338-DFB0C8090B9F}" destId="{C111C18A-FD96-4E63-821A-54D70D8DC65F}" srcOrd="0" destOrd="0" parTransId="{83BE74EF-FAB4-45A2-BBED-7CD5259AB210}" sibTransId="{B4F34DE2-2DAE-4F88-8C78-BD8892EBF4FF}"/>
    <dgm:cxn modelId="{594ECC8D-94FA-41B7-9F5F-6B7A67E36EF5}" type="presOf" srcId="{C111C18A-FD96-4E63-821A-54D70D8DC65F}" destId="{CD5F6E02-AD43-4E7A-935B-DDF5D6C74800}" srcOrd="0" destOrd="0" presId="urn:microsoft.com/office/officeart/2005/8/layout/vList2#1"/>
    <dgm:cxn modelId="{3656B090-A676-4E00-8A74-815942300152}" type="presOf" srcId="{709ED9DC-E391-4C6C-B788-93F1C2EFB6FD}" destId="{782956A5-ADC8-4959-B856-589B9D9B9635}" srcOrd="0" destOrd="1" presId="urn:microsoft.com/office/officeart/2005/8/layout/vList2#1"/>
    <dgm:cxn modelId="{8D0A4494-246A-45A7-AB6A-CDBC9E33ECD3}" type="presOf" srcId="{477D14C5-CED9-4CFC-B338-DFB0C8090B9F}" destId="{A9DD881E-A532-414B-870C-8ADE2076F78C}" srcOrd="0" destOrd="0" presId="urn:microsoft.com/office/officeart/2005/8/layout/vList2#1"/>
    <dgm:cxn modelId="{78E3C3B3-FD19-41A6-A9CC-BB3375A6FF81}" srcId="{3C67E77D-62FA-499D-B5E6-E79A091C5267}" destId="{709ED9DC-E391-4C6C-B788-93F1C2EFB6FD}" srcOrd="1" destOrd="0" parTransId="{B5FA6CF0-E0A0-46A0-93C9-B722B31A8A9C}" sibTransId="{F3C03C29-D7FF-4D61-8D75-8B75B2F589EC}"/>
    <dgm:cxn modelId="{96956FBE-70C8-4F89-BD0B-33093C0F439D}" type="presOf" srcId="{3C67E77D-62FA-499D-B5E6-E79A091C5267}" destId="{81203336-F3DE-4B3A-BCF4-0F68C23AC2BB}" srcOrd="0" destOrd="0" presId="urn:microsoft.com/office/officeart/2005/8/layout/vList2#1"/>
    <dgm:cxn modelId="{109ECBC1-64DC-48B7-847D-6354B293D099}" type="presOf" srcId="{33EAD35F-38F2-4CB7-9A6D-B04FFD8A51FD}" destId="{CD5F6E02-AD43-4E7A-935B-DDF5D6C74800}" srcOrd="0" destOrd="1" presId="urn:microsoft.com/office/officeart/2005/8/layout/vList2#1"/>
    <dgm:cxn modelId="{A55A44F5-7713-43BE-A80C-9D7C49E6D5AD}" type="presOf" srcId="{D6510970-8F9C-4B45-A0F3-6ACB9AA76D40}" destId="{782956A5-ADC8-4959-B856-589B9D9B9635}" srcOrd="0" destOrd="0" presId="urn:microsoft.com/office/officeart/2005/8/layout/vList2#1"/>
    <dgm:cxn modelId="{0910C0A3-A67A-496C-8A74-C4E35FED4675}" type="presParOf" srcId="{ED5DCCC5-BCA8-4491-AA37-BAF153ECA184}" destId="{A9DD881E-A532-414B-870C-8ADE2076F78C}" srcOrd="0" destOrd="0" presId="urn:microsoft.com/office/officeart/2005/8/layout/vList2#1"/>
    <dgm:cxn modelId="{9334B2F5-7FCF-4B1F-B6AA-DB249F4421A1}" type="presParOf" srcId="{ED5DCCC5-BCA8-4491-AA37-BAF153ECA184}" destId="{CD5F6E02-AD43-4E7A-935B-DDF5D6C74800}" srcOrd="1" destOrd="0" presId="urn:microsoft.com/office/officeart/2005/8/layout/vList2#1"/>
    <dgm:cxn modelId="{4F4F04E9-8CC4-46EA-94F2-D97F126F4DA5}" type="presParOf" srcId="{ED5DCCC5-BCA8-4491-AA37-BAF153ECA184}" destId="{81203336-F3DE-4B3A-BCF4-0F68C23AC2BB}" srcOrd="2" destOrd="0" presId="urn:microsoft.com/office/officeart/2005/8/layout/vList2#1"/>
    <dgm:cxn modelId="{9E10C16C-1E52-4EC3-8CA1-A7C07C605948}" type="presParOf" srcId="{ED5DCCC5-BCA8-4491-AA37-BAF153ECA184}" destId="{782956A5-ADC8-4959-B856-589B9D9B9635}" srcOrd="3"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119837-5B71-4D44-BB01-DB0B084933C8}" type="doc">
      <dgm:prSet loTypeId="urn:microsoft.com/office/officeart/2005/8/layout/vList2#2" loCatId="list" qsTypeId="urn:microsoft.com/office/officeart/2005/8/quickstyle/simple1#2" qsCatId="simple" csTypeId="urn:microsoft.com/office/officeart/2005/8/colors/accent1_2#2" csCatId="accent1" phldr="1"/>
      <dgm:spPr/>
      <dgm:t>
        <a:bodyPr rtlCol="0"/>
        <a:lstStyle/>
        <a:p>
          <a:pPr rtl="0"/>
          <a:endParaRPr lang="en-US"/>
        </a:p>
      </dgm:t>
    </dgm:pt>
    <dgm:pt modelId="{477D14C5-CED9-4CFC-B338-DFB0C8090B9F}">
      <dgm:prSet phldrT="[Text]"/>
      <dgm:spPr/>
      <dgm:t>
        <a:bodyPr rtlCol="0"/>
        <a:lstStyle/>
        <a:p>
          <a:pPr rtl="0"/>
          <a:r>
            <a:rPr lang="zh-CN" altLang="en-US" dirty="0">
              <a:latin typeface="微软雅黑" panose="020B0503020204020204" pitchFamily="34" charset="-122"/>
              <a:ea typeface="微软雅黑" panose="020B0503020204020204" pitchFamily="34" charset="-122"/>
            </a:rPr>
            <a:t>就业喜报模块</a:t>
          </a:r>
          <a:endParaRPr lang="en-US" dirty="0">
            <a:latin typeface="微软雅黑" panose="020B0503020204020204" pitchFamily="34" charset="-122"/>
            <a:ea typeface="微软雅黑" panose="020B0503020204020204" pitchFamily="34" charset="-122"/>
          </a:endParaRPr>
        </a:p>
      </dgm:t>
    </dgm:pt>
    <dgm:pt modelId="{92DFCBC7-BC14-4697-8ECD-BF0D5B1EDA3B}" type="parTrans" cxnId="{7D461F02-AB37-447A-AC6B-D31C4D2EC6A9}">
      <dgm:prSet/>
      <dgm:spPr/>
      <dgm:t>
        <a:bodyPr rtlCol="0"/>
        <a:lstStyle/>
        <a:p>
          <a:pPr rtl="0"/>
          <a:endParaRPr lang="en-US"/>
        </a:p>
      </dgm:t>
    </dgm:pt>
    <dgm:pt modelId="{87E3C0DB-7BEE-424E-8E11-B838D238D595}" type="sibTrans" cxnId="{7D461F02-AB37-447A-AC6B-D31C4D2EC6A9}">
      <dgm:prSet/>
      <dgm:spPr/>
      <dgm:t>
        <a:bodyPr rtlCol="0"/>
        <a:lstStyle/>
        <a:p>
          <a:pPr rtl="0"/>
          <a:endParaRPr lang="en-US"/>
        </a:p>
      </dgm:t>
    </dgm:pt>
    <dgm:pt modelId="{C111C18A-FD96-4E63-821A-54D70D8DC65F}">
      <dgm:prSet phldrT="[Text]"/>
      <dgm:spPr/>
      <dgm:t>
        <a:bodyPr rtlCol="0"/>
        <a:lstStyle/>
        <a:p>
          <a:pPr rtl="0"/>
          <a:r>
            <a:rPr lang="zh-CN" altLang="en-US" dirty="0">
              <a:latin typeface="微软雅黑" panose="020B0503020204020204" pitchFamily="34" charset="-122"/>
              <a:ea typeface="微软雅黑" panose="020B0503020204020204" pitchFamily="34" charset="-122"/>
            </a:rPr>
            <a:t>显示</a:t>
          </a:r>
          <a:r>
            <a:rPr lang="en-US" altLang="zh-CN" dirty="0">
              <a:latin typeface="微软雅黑" panose="020B0503020204020204" pitchFamily="34" charset="-122"/>
              <a:ea typeface="微软雅黑" panose="020B0503020204020204" pitchFamily="34" charset="-122"/>
            </a:rPr>
            <a:t>admin</a:t>
          </a:r>
          <a:r>
            <a:rPr lang="zh-CN" altLang="en-US" dirty="0">
              <a:latin typeface="微软雅黑" panose="020B0503020204020204" pitchFamily="34" charset="-122"/>
              <a:ea typeface="微软雅黑" panose="020B0503020204020204" pitchFamily="34" charset="-122"/>
            </a:rPr>
            <a:t>界面加入的就业图片</a:t>
          </a:r>
          <a:endParaRPr lang="en-US" dirty="0">
            <a:latin typeface="微软雅黑" panose="020B0503020204020204" pitchFamily="34" charset="-122"/>
            <a:ea typeface="微软雅黑" panose="020B0503020204020204" pitchFamily="34" charset="-122"/>
          </a:endParaRPr>
        </a:p>
      </dgm:t>
    </dgm:pt>
    <dgm:pt modelId="{83BE74EF-FAB4-45A2-BBED-7CD5259AB210}" type="parTrans" cxnId="{FFD8B471-C98F-4DB5-8DE3-2AB7E896ADD5}">
      <dgm:prSet/>
      <dgm:spPr/>
      <dgm:t>
        <a:bodyPr rtlCol="0"/>
        <a:lstStyle/>
        <a:p>
          <a:pPr rtl="0"/>
          <a:endParaRPr lang="en-US"/>
        </a:p>
      </dgm:t>
    </dgm:pt>
    <dgm:pt modelId="{B4F34DE2-2DAE-4F88-8C78-BD8892EBF4FF}" type="sibTrans" cxnId="{FFD8B471-C98F-4DB5-8DE3-2AB7E896ADD5}">
      <dgm:prSet/>
      <dgm:spPr/>
      <dgm:t>
        <a:bodyPr rtlCol="0"/>
        <a:lstStyle/>
        <a:p>
          <a:pPr rtl="0"/>
          <a:endParaRPr lang="en-US"/>
        </a:p>
      </dgm:t>
    </dgm:pt>
    <dgm:pt modelId="{3C67E77D-62FA-499D-B5E6-E79A091C5267}">
      <dgm:prSet phldrT="[Text]"/>
      <dgm:spPr/>
      <dgm:t>
        <a:bodyPr rtlCol="0"/>
        <a:lstStyle/>
        <a:p>
          <a:pPr rtl="0"/>
          <a:r>
            <a:rPr lang="zh-CN" altLang="en-US" dirty="0">
              <a:latin typeface="微软雅黑" panose="020B0503020204020204" pitchFamily="34" charset="-122"/>
              <a:ea typeface="微软雅黑" panose="020B0503020204020204" pitchFamily="34" charset="-122"/>
            </a:rPr>
            <a:t>近期工作模块</a:t>
          </a:r>
          <a:endParaRPr lang="en-US" dirty="0">
            <a:latin typeface="微软雅黑" panose="020B0503020204020204" pitchFamily="34" charset="-122"/>
            <a:ea typeface="微软雅黑" panose="020B0503020204020204" pitchFamily="34" charset="-122"/>
          </a:endParaRPr>
        </a:p>
      </dgm:t>
    </dgm:pt>
    <dgm:pt modelId="{5337D229-E330-4525-B0FA-14EC5A80604A}" type="parTrans" cxnId="{32AA6160-4426-4C4D-93AE-E2F474E37AD9}">
      <dgm:prSet/>
      <dgm:spPr/>
      <dgm:t>
        <a:bodyPr rtlCol="0"/>
        <a:lstStyle/>
        <a:p>
          <a:pPr rtl="0"/>
          <a:endParaRPr lang="en-US"/>
        </a:p>
      </dgm:t>
    </dgm:pt>
    <dgm:pt modelId="{C056AC5D-B04E-4376-A1CB-3EAB7BE5AF5B}" type="sibTrans" cxnId="{32AA6160-4426-4C4D-93AE-E2F474E37AD9}">
      <dgm:prSet/>
      <dgm:spPr/>
      <dgm:t>
        <a:bodyPr rtlCol="0"/>
        <a:lstStyle/>
        <a:p>
          <a:pPr rtl="0"/>
          <a:endParaRPr lang="en-US"/>
        </a:p>
      </dgm:t>
    </dgm:pt>
    <dgm:pt modelId="{D6510970-8F9C-4B45-A0F3-6ACB9AA76D40}">
      <dgm:prSet phldrT="[Text]"/>
      <dgm:spPr/>
      <dgm:t>
        <a:bodyPr rtlCol="0"/>
        <a:lstStyle/>
        <a:p>
          <a:pPr rtl="0"/>
          <a:r>
            <a:rPr lang="zh-CN" altLang="en-US" dirty="0">
              <a:latin typeface="微软雅黑" panose="020B0503020204020204" pitchFamily="34" charset="-122"/>
              <a:ea typeface="微软雅黑" panose="020B0503020204020204" pitchFamily="34" charset="-122"/>
            </a:rPr>
            <a:t>显示近期的工作安排</a:t>
          </a:r>
          <a:endParaRPr lang="en-US" dirty="0">
            <a:latin typeface="微软雅黑" panose="020B0503020204020204" pitchFamily="34" charset="-122"/>
            <a:ea typeface="微软雅黑" panose="020B0503020204020204" pitchFamily="34" charset="-122"/>
          </a:endParaRPr>
        </a:p>
      </dgm:t>
    </dgm:pt>
    <dgm:pt modelId="{7A9FC291-2B6A-4475-8B09-917F9F09E3AB}" type="parTrans" cxnId="{C6E7222A-5F84-456A-9806-D51868FAF8A9}">
      <dgm:prSet/>
      <dgm:spPr/>
      <dgm:t>
        <a:bodyPr rtlCol="0"/>
        <a:lstStyle/>
        <a:p>
          <a:pPr rtl="0"/>
          <a:endParaRPr lang="en-US"/>
        </a:p>
      </dgm:t>
    </dgm:pt>
    <dgm:pt modelId="{4B87F32C-3630-48F2-9114-4262C0BEEA9E}" type="sibTrans" cxnId="{C6E7222A-5F84-456A-9806-D51868FAF8A9}">
      <dgm:prSet/>
      <dgm:spPr/>
      <dgm:t>
        <a:bodyPr rtlCol="0"/>
        <a:lstStyle/>
        <a:p>
          <a:pPr rtl="0"/>
          <a:endParaRPr lang="en-US"/>
        </a:p>
      </dgm:t>
    </dgm:pt>
    <dgm:pt modelId="{00BB4A55-FAE1-4EC1-BC1C-66397347A793}">
      <dgm:prSet phldrT="[Text]"/>
      <dgm:spPr/>
      <dgm:t>
        <a:bodyPr rtlCol="0"/>
        <a:lstStyle/>
        <a:p>
          <a:pPr rtl="0"/>
          <a:r>
            <a:rPr lang="zh-CN" altLang="en-US" dirty="0">
              <a:latin typeface="微软雅黑" panose="020B0503020204020204" pitchFamily="34" charset="-122"/>
              <a:ea typeface="微软雅黑" panose="020B0503020204020204" pitchFamily="34" charset="-122"/>
            </a:rPr>
            <a:t>对图片中的数据进行尽可能的保存</a:t>
          </a:r>
          <a:endParaRPr lang="en-US" dirty="0">
            <a:latin typeface="微软雅黑" panose="020B0503020204020204" pitchFamily="34" charset="-122"/>
            <a:ea typeface="微软雅黑" panose="020B0503020204020204" pitchFamily="34" charset="-122"/>
          </a:endParaRPr>
        </a:p>
      </dgm:t>
    </dgm:pt>
    <dgm:pt modelId="{4332143D-4B05-4422-8FC3-29FD23D46F14}" type="parTrans" cxnId="{7461E50C-2B9B-4D49-8665-0F6A7B44CDF2}">
      <dgm:prSet/>
      <dgm:spPr/>
      <dgm:t>
        <a:bodyPr/>
        <a:lstStyle/>
        <a:p>
          <a:endParaRPr lang="zh-CN" altLang="en-US"/>
        </a:p>
      </dgm:t>
    </dgm:pt>
    <dgm:pt modelId="{4981C5B6-795B-4EA3-9FD3-968B85FD14D2}" type="sibTrans" cxnId="{7461E50C-2B9B-4D49-8665-0F6A7B44CDF2}">
      <dgm:prSet/>
      <dgm:spPr/>
      <dgm:t>
        <a:bodyPr/>
        <a:lstStyle/>
        <a:p>
          <a:endParaRPr lang="zh-CN" altLang="en-US"/>
        </a:p>
      </dgm:t>
    </dgm:pt>
    <dgm:pt modelId="{3DBB5066-0BFC-47B7-97B5-A5EBF4807CFD}">
      <dgm:prSet phldrT="[Text]"/>
      <dgm:spPr/>
      <dgm:t>
        <a:bodyPr rtlCol="0"/>
        <a:lstStyle/>
        <a:p>
          <a:pPr rtl="0"/>
          <a:r>
            <a:rPr lang="zh-CN" altLang="en-US" dirty="0">
              <a:latin typeface="微软雅黑" panose="020B0503020204020204" pitchFamily="34" charset="-122"/>
              <a:ea typeface="微软雅黑" panose="020B0503020204020204" pitchFamily="34" charset="-122"/>
            </a:rPr>
            <a:t>与留言类似仅仅针对问题与回答并按照回答的满意度排序</a:t>
          </a:r>
          <a:endParaRPr lang="en-US" dirty="0">
            <a:latin typeface="微软雅黑" panose="020B0503020204020204" pitchFamily="34" charset="-122"/>
            <a:ea typeface="微软雅黑" panose="020B0503020204020204" pitchFamily="34" charset="-122"/>
          </a:endParaRPr>
        </a:p>
      </dgm:t>
    </dgm:pt>
    <dgm:pt modelId="{FC8C4A41-1E6F-40A6-A6CE-828288BD2282}" type="parTrans" cxnId="{7F22D40B-108E-43A2-82F3-1CB5C85CB2E4}">
      <dgm:prSet/>
      <dgm:spPr/>
      <dgm:t>
        <a:bodyPr/>
        <a:lstStyle/>
        <a:p>
          <a:endParaRPr lang="zh-CN" altLang="en-US"/>
        </a:p>
      </dgm:t>
    </dgm:pt>
    <dgm:pt modelId="{26A11991-CFED-43EA-9223-A92F228BC134}" type="sibTrans" cxnId="{7F22D40B-108E-43A2-82F3-1CB5C85CB2E4}">
      <dgm:prSet/>
      <dgm:spPr/>
      <dgm:t>
        <a:bodyPr/>
        <a:lstStyle/>
        <a:p>
          <a:endParaRPr lang="zh-CN" altLang="en-US"/>
        </a:p>
      </dgm:t>
    </dgm:pt>
    <dgm:pt modelId="{992730B5-36FD-44EB-853E-4E42D21DEF0B}">
      <dgm:prSet phldrT="[Text]"/>
      <dgm:spPr/>
      <dgm:t>
        <a:bodyPr rtlCol="0"/>
        <a:lstStyle/>
        <a:p>
          <a:pPr rtl="0"/>
          <a:r>
            <a:rPr lang="zh-CN" altLang="en-US" dirty="0">
              <a:latin typeface="微软雅黑" panose="020B0503020204020204" pitchFamily="34" charset="-122"/>
              <a:ea typeface="微软雅黑" panose="020B0503020204020204" pitchFamily="34" charset="-122"/>
            </a:rPr>
            <a:t>答疑模块</a:t>
          </a:r>
          <a:endParaRPr lang="en-US" dirty="0">
            <a:latin typeface="微软雅黑" panose="020B0503020204020204" pitchFamily="34" charset="-122"/>
            <a:ea typeface="微软雅黑" panose="020B0503020204020204" pitchFamily="34" charset="-122"/>
          </a:endParaRPr>
        </a:p>
      </dgm:t>
    </dgm:pt>
    <dgm:pt modelId="{F5B16F8D-3CFE-4823-A8D7-53F582DCA612}" type="parTrans" cxnId="{5641CB94-8233-4707-8D4C-4BD04475253B}">
      <dgm:prSet/>
      <dgm:spPr/>
      <dgm:t>
        <a:bodyPr/>
        <a:lstStyle/>
        <a:p>
          <a:endParaRPr lang="zh-CN" altLang="en-US"/>
        </a:p>
      </dgm:t>
    </dgm:pt>
    <dgm:pt modelId="{919EC5AE-3F92-4128-961B-EB9048B70B43}" type="sibTrans" cxnId="{5641CB94-8233-4707-8D4C-4BD04475253B}">
      <dgm:prSet/>
      <dgm:spPr/>
      <dgm:t>
        <a:bodyPr/>
        <a:lstStyle/>
        <a:p>
          <a:endParaRPr lang="zh-CN" altLang="en-US"/>
        </a:p>
      </dgm:t>
    </dgm:pt>
    <dgm:pt modelId="{ED5DCCC5-BCA8-4491-AA37-BAF153ECA184}" type="pres">
      <dgm:prSet presAssocID="{90119837-5B71-4D44-BB01-DB0B084933C8}" presName="linear" presStyleCnt="0">
        <dgm:presLayoutVars>
          <dgm:animLvl val="lvl"/>
          <dgm:resizeHandles val="exact"/>
        </dgm:presLayoutVars>
      </dgm:prSet>
      <dgm:spPr/>
    </dgm:pt>
    <dgm:pt modelId="{A9DD881E-A532-414B-870C-8ADE2076F78C}" type="pres">
      <dgm:prSet presAssocID="{477D14C5-CED9-4CFC-B338-DFB0C8090B9F}" presName="parentText" presStyleLbl="node1" presStyleIdx="0" presStyleCnt="3">
        <dgm:presLayoutVars>
          <dgm:chMax val="0"/>
          <dgm:bulletEnabled val="1"/>
        </dgm:presLayoutVars>
      </dgm:prSet>
      <dgm:spPr/>
    </dgm:pt>
    <dgm:pt modelId="{CD5F6E02-AD43-4E7A-935B-DDF5D6C74800}" type="pres">
      <dgm:prSet presAssocID="{477D14C5-CED9-4CFC-B338-DFB0C8090B9F}" presName="childText" presStyleLbl="revTx" presStyleIdx="0" presStyleCnt="3">
        <dgm:presLayoutVars>
          <dgm:bulletEnabled val="1"/>
        </dgm:presLayoutVars>
      </dgm:prSet>
      <dgm:spPr/>
    </dgm:pt>
    <dgm:pt modelId="{81203336-F3DE-4B3A-BCF4-0F68C23AC2BB}" type="pres">
      <dgm:prSet presAssocID="{3C67E77D-62FA-499D-B5E6-E79A091C5267}" presName="parentText" presStyleLbl="node1" presStyleIdx="1" presStyleCnt="3">
        <dgm:presLayoutVars>
          <dgm:chMax val="0"/>
          <dgm:bulletEnabled val="1"/>
        </dgm:presLayoutVars>
      </dgm:prSet>
      <dgm:spPr/>
    </dgm:pt>
    <dgm:pt modelId="{782956A5-ADC8-4959-B856-589B9D9B9635}" type="pres">
      <dgm:prSet presAssocID="{3C67E77D-62FA-499D-B5E6-E79A091C5267}" presName="childText" presStyleLbl="revTx" presStyleIdx="1" presStyleCnt="3">
        <dgm:presLayoutVars>
          <dgm:bulletEnabled val="1"/>
        </dgm:presLayoutVars>
      </dgm:prSet>
      <dgm:spPr/>
    </dgm:pt>
    <dgm:pt modelId="{44B34AD6-66B0-41D2-A55F-FA8481A83077}" type="pres">
      <dgm:prSet presAssocID="{992730B5-36FD-44EB-853E-4E42D21DEF0B}" presName="parentText" presStyleLbl="node1" presStyleIdx="2" presStyleCnt="3">
        <dgm:presLayoutVars>
          <dgm:chMax val="0"/>
          <dgm:bulletEnabled val="1"/>
        </dgm:presLayoutVars>
      </dgm:prSet>
      <dgm:spPr/>
    </dgm:pt>
    <dgm:pt modelId="{B6159F9F-B427-440C-83A1-E00B3F4A64EC}" type="pres">
      <dgm:prSet presAssocID="{992730B5-36FD-44EB-853E-4E42D21DEF0B}" presName="childText" presStyleLbl="revTx" presStyleIdx="2" presStyleCnt="3">
        <dgm:presLayoutVars>
          <dgm:bulletEnabled val="1"/>
        </dgm:presLayoutVars>
      </dgm:prSet>
      <dgm:spPr/>
    </dgm:pt>
  </dgm:ptLst>
  <dgm:cxnLst>
    <dgm:cxn modelId="{7D461F02-AB37-447A-AC6B-D31C4D2EC6A9}" srcId="{90119837-5B71-4D44-BB01-DB0B084933C8}" destId="{477D14C5-CED9-4CFC-B338-DFB0C8090B9F}" srcOrd="0" destOrd="0" parTransId="{92DFCBC7-BC14-4697-8ECD-BF0D5B1EDA3B}" sibTransId="{87E3C0DB-7BEE-424E-8E11-B838D238D595}"/>
    <dgm:cxn modelId="{7F22D40B-108E-43A2-82F3-1CB5C85CB2E4}" srcId="{992730B5-36FD-44EB-853E-4E42D21DEF0B}" destId="{3DBB5066-0BFC-47B7-97B5-A5EBF4807CFD}" srcOrd="0" destOrd="0" parTransId="{FC8C4A41-1E6F-40A6-A6CE-828288BD2282}" sibTransId="{26A11991-CFED-43EA-9223-A92F228BC134}"/>
    <dgm:cxn modelId="{7461E50C-2B9B-4D49-8665-0F6A7B44CDF2}" srcId="{477D14C5-CED9-4CFC-B338-DFB0C8090B9F}" destId="{00BB4A55-FAE1-4EC1-BC1C-66397347A793}" srcOrd="1" destOrd="0" parTransId="{4332143D-4B05-4422-8FC3-29FD23D46F14}" sibTransId="{4981C5B6-795B-4EA3-9FD3-968B85FD14D2}"/>
    <dgm:cxn modelId="{C6E7222A-5F84-456A-9806-D51868FAF8A9}" srcId="{3C67E77D-62FA-499D-B5E6-E79A091C5267}" destId="{D6510970-8F9C-4B45-A0F3-6ACB9AA76D40}" srcOrd="0" destOrd="0" parTransId="{7A9FC291-2B6A-4475-8B09-917F9F09E3AB}" sibTransId="{4B87F32C-3630-48F2-9114-4262C0BEEA9E}"/>
    <dgm:cxn modelId="{0FFB992A-BBA6-4720-8811-E353F8AF2867}" type="presOf" srcId="{992730B5-36FD-44EB-853E-4E42D21DEF0B}" destId="{44B34AD6-66B0-41D2-A55F-FA8481A83077}" srcOrd="0" destOrd="0" presId="urn:microsoft.com/office/officeart/2005/8/layout/vList2#2"/>
    <dgm:cxn modelId="{7D88B358-6E6F-4F6D-8364-B534B0F19754}" type="presOf" srcId="{00BB4A55-FAE1-4EC1-BC1C-66397347A793}" destId="{CD5F6E02-AD43-4E7A-935B-DDF5D6C74800}" srcOrd="0" destOrd="1" presId="urn:microsoft.com/office/officeart/2005/8/layout/vList2#2"/>
    <dgm:cxn modelId="{32AA6160-4426-4C4D-93AE-E2F474E37AD9}" srcId="{90119837-5B71-4D44-BB01-DB0B084933C8}" destId="{3C67E77D-62FA-499D-B5E6-E79A091C5267}" srcOrd="1" destOrd="0" parTransId="{5337D229-E330-4525-B0FA-14EC5A80604A}" sibTransId="{C056AC5D-B04E-4376-A1CB-3EAB7BE5AF5B}"/>
    <dgm:cxn modelId="{5BDE416F-F97E-4F73-BE1A-C12EA4F60682}" type="presOf" srcId="{90119837-5B71-4D44-BB01-DB0B084933C8}" destId="{ED5DCCC5-BCA8-4491-AA37-BAF153ECA184}" srcOrd="0" destOrd="0" presId="urn:microsoft.com/office/officeart/2005/8/layout/vList2#2"/>
    <dgm:cxn modelId="{FFD8B471-C98F-4DB5-8DE3-2AB7E896ADD5}" srcId="{477D14C5-CED9-4CFC-B338-DFB0C8090B9F}" destId="{C111C18A-FD96-4E63-821A-54D70D8DC65F}" srcOrd="0" destOrd="0" parTransId="{83BE74EF-FAB4-45A2-BBED-7CD5259AB210}" sibTransId="{B4F34DE2-2DAE-4F88-8C78-BD8892EBF4FF}"/>
    <dgm:cxn modelId="{594ECC8D-94FA-41B7-9F5F-6B7A67E36EF5}" type="presOf" srcId="{C111C18A-FD96-4E63-821A-54D70D8DC65F}" destId="{CD5F6E02-AD43-4E7A-935B-DDF5D6C74800}" srcOrd="0" destOrd="0" presId="urn:microsoft.com/office/officeart/2005/8/layout/vList2#2"/>
    <dgm:cxn modelId="{8D0A4494-246A-45A7-AB6A-CDBC9E33ECD3}" type="presOf" srcId="{477D14C5-CED9-4CFC-B338-DFB0C8090B9F}" destId="{A9DD881E-A532-414B-870C-8ADE2076F78C}" srcOrd="0" destOrd="0" presId="urn:microsoft.com/office/officeart/2005/8/layout/vList2#2"/>
    <dgm:cxn modelId="{5641CB94-8233-4707-8D4C-4BD04475253B}" srcId="{90119837-5B71-4D44-BB01-DB0B084933C8}" destId="{992730B5-36FD-44EB-853E-4E42D21DEF0B}" srcOrd="2" destOrd="0" parTransId="{F5B16F8D-3CFE-4823-A8D7-53F582DCA612}" sibTransId="{919EC5AE-3F92-4128-961B-EB9048B70B43}"/>
    <dgm:cxn modelId="{0BEADCB9-4F92-44BD-99C9-F3851AD04B0C}" type="presOf" srcId="{3DBB5066-0BFC-47B7-97B5-A5EBF4807CFD}" destId="{B6159F9F-B427-440C-83A1-E00B3F4A64EC}" srcOrd="0" destOrd="0" presId="urn:microsoft.com/office/officeart/2005/8/layout/vList2#2"/>
    <dgm:cxn modelId="{96956FBE-70C8-4F89-BD0B-33093C0F439D}" type="presOf" srcId="{3C67E77D-62FA-499D-B5E6-E79A091C5267}" destId="{81203336-F3DE-4B3A-BCF4-0F68C23AC2BB}" srcOrd="0" destOrd="0" presId="urn:microsoft.com/office/officeart/2005/8/layout/vList2#2"/>
    <dgm:cxn modelId="{A55A44F5-7713-43BE-A80C-9D7C49E6D5AD}" type="presOf" srcId="{D6510970-8F9C-4B45-A0F3-6ACB9AA76D40}" destId="{782956A5-ADC8-4959-B856-589B9D9B9635}" srcOrd="0" destOrd="0" presId="urn:microsoft.com/office/officeart/2005/8/layout/vList2#2"/>
    <dgm:cxn modelId="{0910C0A3-A67A-496C-8A74-C4E35FED4675}" type="presParOf" srcId="{ED5DCCC5-BCA8-4491-AA37-BAF153ECA184}" destId="{A9DD881E-A532-414B-870C-8ADE2076F78C}" srcOrd="0" destOrd="0" presId="urn:microsoft.com/office/officeart/2005/8/layout/vList2#2"/>
    <dgm:cxn modelId="{9334B2F5-7FCF-4B1F-B6AA-DB249F4421A1}" type="presParOf" srcId="{ED5DCCC5-BCA8-4491-AA37-BAF153ECA184}" destId="{CD5F6E02-AD43-4E7A-935B-DDF5D6C74800}" srcOrd="1" destOrd="0" presId="urn:microsoft.com/office/officeart/2005/8/layout/vList2#2"/>
    <dgm:cxn modelId="{4F4F04E9-8CC4-46EA-94F2-D97F126F4DA5}" type="presParOf" srcId="{ED5DCCC5-BCA8-4491-AA37-BAF153ECA184}" destId="{81203336-F3DE-4B3A-BCF4-0F68C23AC2BB}" srcOrd="2" destOrd="0" presId="urn:microsoft.com/office/officeart/2005/8/layout/vList2#2"/>
    <dgm:cxn modelId="{9E10C16C-1E52-4EC3-8CA1-A7C07C605948}" type="presParOf" srcId="{ED5DCCC5-BCA8-4491-AA37-BAF153ECA184}" destId="{782956A5-ADC8-4959-B856-589B9D9B9635}" srcOrd="3" destOrd="0" presId="urn:microsoft.com/office/officeart/2005/8/layout/vList2#2"/>
    <dgm:cxn modelId="{3DCC8F23-94EB-4193-A824-FC818E3E628C}" type="presParOf" srcId="{ED5DCCC5-BCA8-4491-AA37-BAF153ECA184}" destId="{44B34AD6-66B0-41D2-A55F-FA8481A83077}" srcOrd="4" destOrd="0" presId="urn:microsoft.com/office/officeart/2005/8/layout/vList2#2"/>
    <dgm:cxn modelId="{1912EBBE-C912-4091-BE9E-7BE429D4E455}" type="presParOf" srcId="{ED5DCCC5-BCA8-4491-AA37-BAF153ECA184}" destId="{B6159F9F-B427-440C-83A1-E00B3F4A64EC}" srcOrd="5" destOrd="0" presId="urn:microsoft.com/office/officeart/2005/8/layout/vList2#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119837-5B71-4D44-BB01-DB0B084933C8}" type="doc">
      <dgm:prSet loTypeId="urn:microsoft.com/office/officeart/2005/8/layout/vList2#3" loCatId="list" qsTypeId="urn:microsoft.com/office/officeart/2005/8/quickstyle/simple1#3" qsCatId="simple" csTypeId="urn:microsoft.com/office/officeart/2005/8/colors/accent1_2#3" csCatId="accent1" phldr="1"/>
      <dgm:spPr/>
      <dgm:t>
        <a:bodyPr rtlCol="0"/>
        <a:lstStyle/>
        <a:p>
          <a:pPr rtl="0"/>
          <a:endParaRPr lang="en-US"/>
        </a:p>
      </dgm:t>
    </dgm:pt>
    <dgm:pt modelId="{477D14C5-CED9-4CFC-B338-DFB0C8090B9F}">
      <dgm:prSet phldrT="[Text]"/>
      <dgm:spPr/>
      <dgm:t>
        <a:bodyPr rtlCol="0"/>
        <a:lstStyle/>
        <a:p>
          <a:pPr rtl="0"/>
          <a:r>
            <a:rPr lang="zh-CN" altLang="en-US" dirty="0">
              <a:latin typeface="微软雅黑" panose="020B0503020204020204" pitchFamily="34" charset="-122"/>
              <a:ea typeface="微软雅黑" panose="020B0503020204020204" pitchFamily="34" charset="-122"/>
            </a:rPr>
            <a:t>用户模块</a:t>
          </a:r>
          <a:endParaRPr lang="en-US" dirty="0">
            <a:latin typeface="微软雅黑" panose="020B0503020204020204" pitchFamily="34" charset="-122"/>
            <a:ea typeface="微软雅黑" panose="020B0503020204020204" pitchFamily="34" charset="-122"/>
          </a:endParaRPr>
        </a:p>
      </dgm:t>
    </dgm:pt>
    <dgm:pt modelId="{92DFCBC7-BC14-4697-8ECD-BF0D5B1EDA3B}" type="parTrans" cxnId="{7D461F02-AB37-447A-AC6B-D31C4D2EC6A9}">
      <dgm:prSet/>
      <dgm:spPr/>
      <dgm:t>
        <a:bodyPr rtlCol="0"/>
        <a:lstStyle/>
        <a:p>
          <a:pPr rtl="0"/>
          <a:endParaRPr lang="en-US"/>
        </a:p>
      </dgm:t>
    </dgm:pt>
    <dgm:pt modelId="{87E3C0DB-7BEE-424E-8E11-B838D238D595}" type="sibTrans" cxnId="{7D461F02-AB37-447A-AC6B-D31C4D2EC6A9}">
      <dgm:prSet/>
      <dgm:spPr/>
      <dgm:t>
        <a:bodyPr rtlCol="0"/>
        <a:lstStyle/>
        <a:p>
          <a:pPr rtl="0"/>
          <a:endParaRPr lang="en-US"/>
        </a:p>
      </dgm:t>
    </dgm:pt>
    <dgm:pt modelId="{C111C18A-FD96-4E63-821A-54D70D8DC65F}">
      <dgm:prSet phldrT="[Text]"/>
      <dgm:spPr/>
      <dgm:t>
        <a:bodyPr rtlCol="0"/>
        <a:lstStyle/>
        <a:p>
          <a:pPr rtl="0"/>
          <a:r>
            <a:rPr lang="en-US" altLang="zh-CN" dirty="0">
              <a:latin typeface="微软雅黑" panose="020B0503020204020204" pitchFamily="34" charset="-122"/>
              <a:ea typeface="微软雅黑" panose="020B0503020204020204" pitchFamily="34" charset="-122"/>
            </a:rPr>
            <a:t>XXX</a:t>
          </a:r>
          <a:endParaRPr lang="en-US" dirty="0">
            <a:latin typeface="微软雅黑" panose="020B0503020204020204" pitchFamily="34" charset="-122"/>
            <a:ea typeface="微软雅黑" panose="020B0503020204020204" pitchFamily="34" charset="-122"/>
          </a:endParaRPr>
        </a:p>
      </dgm:t>
    </dgm:pt>
    <dgm:pt modelId="{83BE74EF-FAB4-45A2-BBED-7CD5259AB210}" type="parTrans" cxnId="{FFD8B471-C98F-4DB5-8DE3-2AB7E896ADD5}">
      <dgm:prSet/>
      <dgm:spPr/>
      <dgm:t>
        <a:bodyPr rtlCol="0"/>
        <a:lstStyle/>
        <a:p>
          <a:pPr rtl="0"/>
          <a:endParaRPr lang="en-US"/>
        </a:p>
      </dgm:t>
    </dgm:pt>
    <dgm:pt modelId="{B4F34DE2-2DAE-4F88-8C78-BD8892EBF4FF}" type="sibTrans" cxnId="{FFD8B471-C98F-4DB5-8DE3-2AB7E896ADD5}">
      <dgm:prSet/>
      <dgm:spPr/>
      <dgm:t>
        <a:bodyPr rtlCol="0"/>
        <a:lstStyle/>
        <a:p>
          <a:pPr rtl="0"/>
          <a:endParaRPr lang="en-US"/>
        </a:p>
      </dgm:t>
    </dgm:pt>
    <dgm:pt modelId="{3C67E77D-62FA-499D-B5E6-E79A091C5267}">
      <dgm:prSet phldrT="[Text]"/>
      <dgm:spPr/>
      <dgm:t>
        <a:bodyPr rtlCol="0"/>
        <a:lstStyle/>
        <a:p>
          <a:pPr rtl="0"/>
          <a:r>
            <a:rPr lang="zh-CN" altLang="en-US" dirty="0">
              <a:latin typeface="微软雅黑" panose="020B0503020204020204" pitchFamily="34" charset="-122"/>
              <a:ea typeface="微软雅黑" panose="020B0503020204020204" pitchFamily="34" charset="-122"/>
            </a:rPr>
            <a:t>文章留言模块</a:t>
          </a:r>
          <a:endParaRPr lang="en-US" dirty="0">
            <a:latin typeface="微软雅黑" panose="020B0503020204020204" pitchFamily="34" charset="-122"/>
            <a:ea typeface="微软雅黑" panose="020B0503020204020204" pitchFamily="34" charset="-122"/>
          </a:endParaRPr>
        </a:p>
      </dgm:t>
    </dgm:pt>
    <dgm:pt modelId="{5337D229-E330-4525-B0FA-14EC5A80604A}" type="parTrans" cxnId="{32AA6160-4426-4C4D-93AE-E2F474E37AD9}">
      <dgm:prSet/>
      <dgm:spPr/>
      <dgm:t>
        <a:bodyPr rtlCol="0"/>
        <a:lstStyle/>
        <a:p>
          <a:pPr rtl="0"/>
          <a:endParaRPr lang="en-US"/>
        </a:p>
      </dgm:t>
    </dgm:pt>
    <dgm:pt modelId="{C056AC5D-B04E-4376-A1CB-3EAB7BE5AF5B}" type="sibTrans" cxnId="{32AA6160-4426-4C4D-93AE-E2F474E37AD9}">
      <dgm:prSet/>
      <dgm:spPr/>
      <dgm:t>
        <a:bodyPr rtlCol="0"/>
        <a:lstStyle/>
        <a:p>
          <a:pPr rtl="0"/>
          <a:endParaRPr lang="en-US"/>
        </a:p>
      </dgm:t>
    </dgm:pt>
    <dgm:pt modelId="{D6510970-8F9C-4B45-A0F3-6ACB9AA76D40}">
      <dgm:prSet phldrT="[Text]"/>
      <dgm:spPr/>
      <dgm:t>
        <a:bodyPr rtlCol="0"/>
        <a:lstStyle/>
        <a:p>
          <a:pPr rtl="0"/>
          <a:r>
            <a:rPr lang="zh-CN" altLang="en-US" dirty="0">
              <a:latin typeface="微软雅黑" panose="020B0503020204020204" pitchFamily="34" charset="-122"/>
              <a:ea typeface="微软雅黑" panose="020B0503020204020204" pitchFamily="34" charset="-122"/>
            </a:rPr>
            <a:t>就业喜报模块</a:t>
          </a:r>
          <a:endParaRPr lang="en-US" dirty="0">
            <a:latin typeface="微软雅黑" panose="020B0503020204020204" pitchFamily="34" charset="-122"/>
            <a:ea typeface="微软雅黑" panose="020B0503020204020204" pitchFamily="34" charset="-122"/>
          </a:endParaRPr>
        </a:p>
      </dgm:t>
    </dgm:pt>
    <dgm:pt modelId="{7A9FC291-2B6A-4475-8B09-917F9F09E3AB}" type="parTrans" cxnId="{C6E7222A-5F84-456A-9806-D51868FAF8A9}">
      <dgm:prSet/>
      <dgm:spPr/>
      <dgm:t>
        <a:bodyPr rtlCol="0"/>
        <a:lstStyle/>
        <a:p>
          <a:pPr rtl="0"/>
          <a:endParaRPr lang="en-US"/>
        </a:p>
      </dgm:t>
    </dgm:pt>
    <dgm:pt modelId="{4B87F32C-3630-48F2-9114-4262C0BEEA9E}" type="sibTrans" cxnId="{C6E7222A-5F84-456A-9806-D51868FAF8A9}">
      <dgm:prSet/>
      <dgm:spPr/>
      <dgm:t>
        <a:bodyPr rtlCol="0"/>
        <a:lstStyle/>
        <a:p>
          <a:pPr rtl="0"/>
          <a:endParaRPr lang="en-US"/>
        </a:p>
      </dgm:t>
    </dgm:pt>
    <dgm:pt modelId="{709ED9DC-E391-4C6C-B788-93F1C2EFB6FD}">
      <dgm:prSet phldrT="[Text]"/>
      <dgm:spPr/>
      <dgm:t>
        <a:bodyPr rtlCol="0"/>
        <a:lstStyle/>
        <a:p>
          <a:pPr rtl="0"/>
          <a:r>
            <a:rPr lang="zh-CN" altLang="en-US" dirty="0">
              <a:latin typeface="微软雅黑" panose="020B0503020204020204" pitchFamily="34" charset="-122"/>
              <a:ea typeface="微软雅黑" panose="020B0503020204020204" pitchFamily="34" charset="-122"/>
            </a:rPr>
            <a:t>答疑模块</a:t>
          </a:r>
          <a:endParaRPr lang="en-US" dirty="0">
            <a:latin typeface="微软雅黑" panose="020B0503020204020204" pitchFamily="34" charset="-122"/>
            <a:ea typeface="微软雅黑" panose="020B0503020204020204" pitchFamily="34" charset="-122"/>
          </a:endParaRPr>
        </a:p>
      </dgm:t>
    </dgm:pt>
    <dgm:pt modelId="{B5FA6CF0-E0A0-46A0-93C9-B722B31A8A9C}" type="parTrans" cxnId="{78E3C3B3-FD19-41A6-A9CC-BB3375A6FF81}">
      <dgm:prSet/>
      <dgm:spPr/>
      <dgm:t>
        <a:bodyPr rtlCol="0"/>
        <a:lstStyle/>
        <a:p>
          <a:pPr rtl="0"/>
          <a:endParaRPr lang="en-US"/>
        </a:p>
      </dgm:t>
    </dgm:pt>
    <dgm:pt modelId="{F3C03C29-D7FF-4D61-8D75-8B75B2F589EC}" type="sibTrans" cxnId="{78E3C3B3-FD19-41A6-A9CC-BB3375A6FF81}">
      <dgm:prSet/>
      <dgm:spPr/>
      <dgm:t>
        <a:bodyPr rtlCol="0"/>
        <a:lstStyle/>
        <a:p>
          <a:pPr rtl="0"/>
          <a:endParaRPr lang="en-US"/>
        </a:p>
      </dgm:t>
    </dgm:pt>
    <dgm:pt modelId="{E0E383B8-93FA-400A-8F7B-AEAF013819FD}">
      <dgm:prSet phldrT="[Text]"/>
      <dgm:spPr/>
      <dgm:t>
        <a:bodyPr rtlCol="0"/>
        <a:lstStyle/>
        <a:p>
          <a:pPr rtl="0"/>
          <a:r>
            <a:rPr lang="en-US" altLang="zh-CN" dirty="0">
              <a:latin typeface="微软雅黑" panose="020B0503020204020204" pitchFamily="34" charset="-122"/>
              <a:ea typeface="微软雅黑" panose="020B0503020204020204" pitchFamily="34" charset="-122"/>
            </a:rPr>
            <a:t>XXX</a:t>
          </a:r>
          <a:endParaRPr lang="en-US" dirty="0">
            <a:latin typeface="微软雅黑" panose="020B0503020204020204" pitchFamily="34" charset="-122"/>
            <a:ea typeface="微软雅黑" panose="020B0503020204020204" pitchFamily="34" charset="-122"/>
          </a:endParaRPr>
        </a:p>
      </dgm:t>
    </dgm:pt>
    <dgm:pt modelId="{E6944604-DBB8-444A-85E0-41350ADF2B1E}" type="parTrans" cxnId="{8AEAA50B-9A25-415B-8F07-BC5FA8CD321A}">
      <dgm:prSet/>
      <dgm:spPr/>
      <dgm:t>
        <a:bodyPr/>
        <a:lstStyle/>
        <a:p>
          <a:endParaRPr lang="zh-CN" altLang="en-US"/>
        </a:p>
      </dgm:t>
    </dgm:pt>
    <dgm:pt modelId="{51A601E5-27C1-4653-B94B-A821C9591B92}" type="sibTrans" cxnId="{8AEAA50B-9A25-415B-8F07-BC5FA8CD321A}">
      <dgm:prSet/>
      <dgm:spPr/>
      <dgm:t>
        <a:bodyPr/>
        <a:lstStyle/>
        <a:p>
          <a:endParaRPr lang="zh-CN" altLang="en-US"/>
        </a:p>
      </dgm:t>
    </dgm:pt>
    <dgm:pt modelId="{C94D65A4-0F21-4BC1-8979-2611F8ECE212}">
      <dgm:prSet phldrT="[Text]"/>
      <dgm:spPr/>
      <dgm:t>
        <a:bodyPr rtlCol="0"/>
        <a:lstStyle/>
        <a:p>
          <a:pPr rtl="0"/>
          <a:r>
            <a:rPr lang="zh-CN" altLang="en-US" dirty="0">
              <a:latin typeface="微软雅黑" panose="020B0503020204020204" pitchFamily="34" charset="-122"/>
              <a:ea typeface="微软雅黑" panose="020B0503020204020204" pitchFamily="34" charset="-122"/>
            </a:rPr>
            <a:t>近期工作模块</a:t>
          </a:r>
          <a:endParaRPr lang="en-US" dirty="0">
            <a:latin typeface="微软雅黑" panose="020B0503020204020204" pitchFamily="34" charset="-122"/>
            <a:ea typeface="微软雅黑" panose="020B0503020204020204" pitchFamily="34" charset="-122"/>
          </a:endParaRPr>
        </a:p>
      </dgm:t>
    </dgm:pt>
    <dgm:pt modelId="{2CA8088B-C9AA-4148-AF73-6786EF48C736}" type="parTrans" cxnId="{91A87218-7274-4DE6-A906-FC2936F41C19}">
      <dgm:prSet/>
      <dgm:spPr/>
      <dgm:t>
        <a:bodyPr/>
        <a:lstStyle/>
        <a:p>
          <a:endParaRPr lang="zh-CN" altLang="en-US"/>
        </a:p>
      </dgm:t>
    </dgm:pt>
    <dgm:pt modelId="{3C72238A-FE5D-4217-AF52-041130880D20}" type="sibTrans" cxnId="{91A87218-7274-4DE6-A906-FC2936F41C19}">
      <dgm:prSet/>
      <dgm:spPr/>
      <dgm:t>
        <a:bodyPr/>
        <a:lstStyle/>
        <a:p>
          <a:endParaRPr lang="zh-CN" altLang="en-US"/>
        </a:p>
      </dgm:t>
    </dgm:pt>
    <dgm:pt modelId="{ED93CF66-988D-4424-BD53-EF3FFACD421D}">
      <dgm:prSet phldrT="[Text]"/>
      <dgm:spPr/>
      <dgm:t>
        <a:bodyPr rtlCol="0"/>
        <a:lstStyle/>
        <a:p>
          <a:pPr rtl="0"/>
          <a:r>
            <a:rPr lang="en-US" altLang="zh-CN" dirty="0">
              <a:latin typeface="微软雅黑" panose="020B0503020204020204" pitchFamily="34" charset="-122"/>
              <a:ea typeface="微软雅黑" panose="020B0503020204020204" pitchFamily="34" charset="-122"/>
            </a:rPr>
            <a:t>XX</a:t>
          </a:r>
          <a:endParaRPr lang="en-US" dirty="0">
            <a:latin typeface="微软雅黑" panose="020B0503020204020204" pitchFamily="34" charset="-122"/>
            <a:ea typeface="微软雅黑" panose="020B0503020204020204" pitchFamily="34" charset="-122"/>
          </a:endParaRPr>
        </a:p>
      </dgm:t>
    </dgm:pt>
    <dgm:pt modelId="{BDA792DE-19A5-446B-8C7F-BC073CBA7AE1}" type="parTrans" cxnId="{447729BA-EB19-44BB-8D65-86F9D2150C7B}">
      <dgm:prSet/>
      <dgm:spPr/>
      <dgm:t>
        <a:bodyPr/>
        <a:lstStyle/>
        <a:p>
          <a:endParaRPr lang="zh-CN" altLang="en-US"/>
        </a:p>
      </dgm:t>
    </dgm:pt>
    <dgm:pt modelId="{F0A46502-E0A1-49C6-AF2B-B6647A9BD414}" type="sibTrans" cxnId="{447729BA-EB19-44BB-8D65-86F9D2150C7B}">
      <dgm:prSet/>
      <dgm:spPr/>
      <dgm:t>
        <a:bodyPr/>
        <a:lstStyle/>
        <a:p>
          <a:endParaRPr lang="zh-CN" altLang="en-US"/>
        </a:p>
      </dgm:t>
    </dgm:pt>
    <dgm:pt modelId="{A296B029-8E30-4B40-AEB4-148FC7F38634}">
      <dgm:prSet phldrT="[Text]"/>
      <dgm:spPr/>
      <dgm:t>
        <a:bodyPr rtlCol="0"/>
        <a:lstStyle/>
        <a:p>
          <a:pPr rtl="0"/>
          <a:r>
            <a:rPr lang="en-US" altLang="zh-CN" dirty="0">
              <a:latin typeface="微软雅黑" panose="020B0503020204020204" pitchFamily="34" charset="-122"/>
              <a:ea typeface="微软雅黑" panose="020B0503020204020204" pitchFamily="34" charset="-122"/>
            </a:rPr>
            <a:t>XX</a:t>
          </a:r>
          <a:endParaRPr lang="en-US" dirty="0">
            <a:latin typeface="微软雅黑" panose="020B0503020204020204" pitchFamily="34" charset="-122"/>
            <a:ea typeface="微软雅黑" panose="020B0503020204020204" pitchFamily="34" charset="-122"/>
          </a:endParaRPr>
        </a:p>
      </dgm:t>
    </dgm:pt>
    <dgm:pt modelId="{D04006D6-D1E3-4A8A-B42D-906899933B71}" type="parTrans" cxnId="{C0462FF7-2B3E-42A1-A7EF-84E9B41B7308}">
      <dgm:prSet/>
      <dgm:spPr/>
      <dgm:t>
        <a:bodyPr/>
        <a:lstStyle/>
        <a:p>
          <a:endParaRPr lang="zh-CN" altLang="en-US"/>
        </a:p>
      </dgm:t>
    </dgm:pt>
    <dgm:pt modelId="{1207C320-CEBD-4702-9438-FBCC69090E42}" type="sibTrans" cxnId="{C0462FF7-2B3E-42A1-A7EF-84E9B41B7308}">
      <dgm:prSet/>
      <dgm:spPr/>
      <dgm:t>
        <a:bodyPr/>
        <a:lstStyle/>
        <a:p>
          <a:endParaRPr lang="zh-CN" altLang="en-US"/>
        </a:p>
      </dgm:t>
    </dgm:pt>
    <dgm:pt modelId="{ED5DCCC5-BCA8-4491-AA37-BAF153ECA184}" type="pres">
      <dgm:prSet presAssocID="{90119837-5B71-4D44-BB01-DB0B084933C8}" presName="linear" presStyleCnt="0">
        <dgm:presLayoutVars>
          <dgm:animLvl val="lvl"/>
          <dgm:resizeHandles val="exact"/>
        </dgm:presLayoutVars>
      </dgm:prSet>
      <dgm:spPr/>
    </dgm:pt>
    <dgm:pt modelId="{A9DD881E-A532-414B-870C-8ADE2076F78C}" type="pres">
      <dgm:prSet presAssocID="{477D14C5-CED9-4CFC-B338-DFB0C8090B9F}" presName="parentText" presStyleLbl="node1" presStyleIdx="0" presStyleCnt="5">
        <dgm:presLayoutVars>
          <dgm:chMax val="0"/>
          <dgm:bulletEnabled val="1"/>
        </dgm:presLayoutVars>
      </dgm:prSet>
      <dgm:spPr/>
    </dgm:pt>
    <dgm:pt modelId="{CD5F6E02-AD43-4E7A-935B-DDF5D6C74800}" type="pres">
      <dgm:prSet presAssocID="{477D14C5-CED9-4CFC-B338-DFB0C8090B9F}" presName="childText" presStyleLbl="revTx" presStyleIdx="0" presStyleCnt="3">
        <dgm:presLayoutVars>
          <dgm:bulletEnabled val="1"/>
        </dgm:presLayoutVars>
      </dgm:prSet>
      <dgm:spPr/>
    </dgm:pt>
    <dgm:pt modelId="{81203336-F3DE-4B3A-BCF4-0F68C23AC2BB}" type="pres">
      <dgm:prSet presAssocID="{3C67E77D-62FA-499D-B5E6-E79A091C5267}" presName="parentText" presStyleLbl="node1" presStyleIdx="1" presStyleCnt="5">
        <dgm:presLayoutVars>
          <dgm:chMax val="0"/>
          <dgm:bulletEnabled val="1"/>
        </dgm:presLayoutVars>
      </dgm:prSet>
      <dgm:spPr/>
    </dgm:pt>
    <dgm:pt modelId="{FD491A59-814D-450A-87BB-8AF36EFAB5BD}" type="pres">
      <dgm:prSet presAssocID="{C056AC5D-B04E-4376-A1CB-3EAB7BE5AF5B}" presName="spacer" presStyleCnt="0"/>
      <dgm:spPr/>
    </dgm:pt>
    <dgm:pt modelId="{59CE7265-D23C-496F-BA88-C82B86AD7979}" type="pres">
      <dgm:prSet presAssocID="{D6510970-8F9C-4B45-A0F3-6ACB9AA76D40}" presName="parentText" presStyleLbl="node1" presStyleIdx="2" presStyleCnt="5">
        <dgm:presLayoutVars>
          <dgm:chMax val="0"/>
          <dgm:bulletEnabled val="1"/>
        </dgm:presLayoutVars>
      </dgm:prSet>
      <dgm:spPr/>
    </dgm:pt>
    <dgm:pt modelId="{167C1B28-37F5-442E-A5B2-9779E896D7BB}" type="pres">
      <dgm:prSet presAssocID="{4B87F32C-3630-48F2-9114-4262C0BEEA9E}" presName="spacer" presStyleCnt="0"/>
      <dgm:spPr/>
    </dgm:pt>
    <dgm:pt modelId="{6EAEE385-8B39-4570-A25B-180BE932E919}" type="pres">
      <dgm:prSet presAssocID="{709ED9DC-E391-4C6C-B788-93F1C2EFB6FD}" presName="parentText" presStyleLbl="node1" presStyleIdx="3" presStyleCnt="5" custLinFactNeighborX="1447">
        <dgm:presLayoutVars>
          <dgm:chMax val="0"/>
          <dgm:bulletEnabled val="1"/>
        </dgm:presLayoutVars>
      </dgm:prSet>
      <dgm:spPr/>
    </dgm:pt>
    <dgm:pt modelId="{FC4ED188-14F2-4E88-BF43-CA7FEB49108A}" type="pres">
      <dgm:prSet presAssocID="{709ED9DC-E391-4C6C-B788-93F1C2EFB6FD}" presName="childText" presStyleLbl="revTx" presStyleIdx="1" presStyleCnt="3">
        <dgm:presLayoutVars>
          <dgm:bulletEnabled val="1"/>
        </dgm:presLayoutVars>
      </dgm:prSet>
      <dgm:spPr/>
    </dgm:pt>
    <dgm:pt modelId="{92DE5C07-D9B2-415F-B17B-28FBAAA53D8B}" type="pres">
      <dgm:prSet presAssocID="{C94D65A4-0F21-4BC1-8979-2611F8ECE212}" presName="parentText" presStyleLbl="node1" presStyleIdx="4" presStyleCnt="5">
        <dgm:presLayoutVars>
          <dgm:chMax val="0"/>
          <dgm:bulletEnabled val="1"/>
        </dgm:presLayoutVars>
      </dgm:prSet>
      <dgm:spPr/>
    </dgm:pt>
    <dgm:pt modelId="{5985D124-41BB-4BB6-BE54-1B7BF27629B9}" type="pres">
      <dgm:prSet presAssocID="{C94D65A4-0F21-4BC1-8979-2611F8ECE212}" presName="childText" presStyleLbl="revTx" presStyleIdx="2" presStyleCnt="3">
        <dgm:presLayoutVars>
          <dgm:bulletEnabled val="1"/>
        </dgm:presLayoutVars>
      </dgm:prSet>
      <dgm:spPr/>
    </dgm:pt>
  </dgm:ptLst>
  <dgm:cxnLst>
    <dgm:cxn modelId="{7D461F02-AB37-447A-AC6B-D31C4D2EC6A9}" srcId="{90119837-5B71-4D44-BB01-DB0B084933C8}" destId="{477D14C5-CED9-4CFC-B338-DFB0C8090B9F}" srcOrd="0" destOrd="0" parTransId="{92DFCBC7-BC14-4697-8ECD-BF0D5B1EDA3B}" sibTransId="{87E3C0DB-7BEE-424E-8E11-B838D238D595}"/>
    <dgm:cxn modelId="{8AEAA50B-9A25-415B-8F07-BC5FA8CD321A}" srcId="{709ED9DC-E391-4C6C-B788-93F1C2EFB6FD}" destId="{E0E383B8-93FA-400A-8F7B-AEAF013819FD}" srcOrd="0" destOrd="0" parTransId="{E6944604-DBB8-444A-85E0-41350ADF2B1E}" sibTransId="{51A601E5-27C1-4653-B94B-A821C9591B92}"/>
    <dgm:cxn modelId="{91A87218-7274-4DE6-A906-FC2936F41C19}" srcId="{90119837-5B71-4D44-BB01-DB0B084933C8}" destId="{C94D65A4-0F21-4BC1-8979-2611F8ECE212}" srcOrd="4" destOrd="0" parTransId="{2CA8088B-C9AA-4148-AF73-6786EF48C736}" sibTransId="{3C72238A-FE5D-4217-AF52-041130880D20}"/>
    <dgm:cxn modelId="{C2A30E1E-C6E5-4AF4-B521-E7C2CB22438F}" type="presOf" srcId="{ED93CF66-988D-4424-BD53-EF3FFACD421D}" destId="{5985D124-41BB-4BB6-BE54-1B7BF27629B9}" srcOrd="0" destOrd="0" presId="urn:microsoft.com/office/officeart/2005/8/layout/vList2#3"/>
    <dgm:cxn modelId="{C6E7222A-5F84-456A-9806-D51868FAF8A9}" srcId="{90119837-5B71-4D44-BB01-DB0B084933C8}" destId="{D6510970-8F9C-4B45-A0F3-6ACB9AA76D40}" srcOrd="2" destOrd="0" parTransId="{7A9FC291-2B6A-4475-8B09-917F9F09E3AB}" sibTransId="{4B87F32C-3630-48F2-9114-4262C0BEEA9E}"/>
    <dgm:cxn modelId="{D52B5D43-6D60-4A2E-8645-374C8A728AA5}" type="presOf" srcId="{A296B029-8E30-4B40-AEB4-148FC7F38634}" destId="{FC4ED188-14F2-4E88-BF43-CA7FEB49108A}" srcOrd="0" destOrd="1" presId="urn:microsoft.com/office/officeart/2005/8/layout/vList2#3"/>
    <dgm:cxn modelId="{595C884C-69FB-4891-8E37-34C5FF5B283E}" type="presOf" srcId="{D6510970-8F9C-4B45-A0F3-6ACB9AA76D40}" destId="{59CE7265-D23C-496F-BA88-C82B86AD7979}" srcOrd="0" destOrd="0" presId="urn:microsoft.com/office/officeart/2005/8/layout/vList2#3"/>
    <dgm:cxn modelId="{9A588955-2AC9-458E-AC0E-BF8256407EB7}" type="presOf" srcId="{C94D65A4-0F21-4BC1-8979-2611F8ECE212}" destId="{92DE5C07-D9B2-415F-B17B-28FBAAA53D8B}" srcOrd="0" destOrd="0" presId="urn:microsoft.com/office/officeart/2005/8/layout/vList2#3"/>
    <dgm:cxn modelId="{DCB4E458-564F-4260-B1F8-C0CECCA1442F}" type="presOf" srcId="{709ED9DC-E391-4C6C-B788-93F1C2EFB6FD}" destId="{6EAEE385-8B39-4570-A25B-180BE932E919}" srcOrd="0" destOrd="0" presId="urn:microsoft.com/office/officeart/2005/8/layout/vList2#3"/>
    <dgm:cxn modelId="{32AA6160-4426-4C4D-93AE-E2F474E37AD9}" srcId="{90119837-5B71-4D44-BB01-DB0B084933C8}" destId="{3C67E77D-62FA-499D-B5E6-E79A091C5267}" srcOrd="1" destOrd="0" parTransId="{5337D229-E330-4525-B0FA-14EC5A80604A}" sibTransId="{C056AC5D-B04E-4376-A1CB-3EAB7BE5AF5B}"/>
    <dgm:cxn modelId="{5BDE416F-F97E-4F73-BE1A-C12EA4F60682}" type="presOf" srcId="{90119837-5B71-4D44-BB01-DB0B084933C8}" destId="{ED5DCCC5-BCA8-4491-AA37-BAF153ECA184}" srcOrd="0" destOrd="0" presId="urn:microsoft.com/office/officeart/2005/8/layout/vList2#3"/>
    <dgm:cxn modelId="{FFD8B471-C98F-4DB5-8DE3-2AB7E896ADD5}" srcId="{477D14C5-CED9-4CFC-B338-DFB0C8090B9F}" destId="{C111C18A-FD96-4E63-821A-54D70D8DC65F}" srcOrd="0" destOrd="0" parTransId="{83BE74EF-FAB4-45A2-BBED-7CD5259AB210}" sibTransId="{B4F34DE2-2DAE-4F88-8C78-BD8892EBF4FF}"/>
    <dgm:cxn modelId="{2076758A-C01B-40C3-9016-DCB97F2F49DD}" type="presOf" srcId="{E0E383B8-93FA-400A-8F7B-AEAF013819FD}" destId="{FC4ED188-14F2-4E88-BF43-CA7FEB49108A}" srcOrd="0" destOrd="0" presId="urn:microsoft.com/office/officeart/2005/8/layout/vList2#3"/>
    <dgm:cxn modelId="{594ECC8D-94FA-41B7-9F5F-6B7A67E36EF5}" type="presOf" srcId="{C111C18A-FD96-4E63-821A-54D70D8DC65F}" destId="{CD5F6E02-AD43-4E7A-935B-DDF5D6C74800}" srcOrd="0" destOrd="0" presId="urn:microsoft.com/office/officeart/2005/8/layout/vList2#3"/>
    <dgm:cxn modelId="{8D0A4494-246A-45A7-AB6A-CDBC9E33ECD3}" type="presOf" srcId="{477D14C5-CED9-4CFC-B338-DFB0C8090B9F}" destId="{A9DD881E-A532-414B-870C-8ADE2076F78C}" srcOrd="0" destOrd="0" presId="urn:microsoft.com/office/officeart/2005/8/layout/vList2#3"/>
    <dgm:cxn modelId="{78E3C3B3-FD19-41A6-A9CC-BB3375A6FF81}" srcId="{90119837-5B71-4D44-BB01-DB0B084933C8}" destId="{709ED9DC-E391-4C6C-B788-93F1C2EFB6FD}" srcOrd="3" destOrd="0" parTransId="{B5FA6CF0-E0A0-46A0-93C9-B722B31A8A9C}" sibTransId="{F3C03C29-D7FF-4D61-8D75-8B75B2F589EC}"/>
    <dgm:cxn modelId="{447729BA-EB19-44BB-8D65-86F9D2150C7B}" srcId="{C94D65A4-0F21-4BC1-8979-2611F8ECE212}" destId="{ED93CF66-988D-4424-BD53-EF3FFACD421D}" srcOrd="0" destOrd="0" parTransId="{BDA792DE-19A5-446B-8C7F-BC073CBA7AE1}" sibTransId="{F0A46502-E0A1-49C6-AF2B-B6647A9BD414}"/>
    <dgm:cxn modelId="{96956FBE-70C8-4F89-BD0B-33093C0F439D}" type="presOf" srcId="{3C67E77D-62FA-499D-B5E6-E79A091C5267}" destId="{81203336-F3DE-4B3A-BCF4-0F68C23AC2BB}" srcOrd="0" destOrd="0" presId="urn:microsoft.com/office/officeart/2005/8/layout/vList2#3"/>
    <dgm:cxn modelId="{C0462FF7-2B3E-42A1-A7EF-84E9B41B7308}" srcId="{709ED9DC-E391-4C6C-B788-93F1C2EFB6FD}" destId="{A296B029-8E30-4B40-AEB4-148FC7F38634}" srcOrd="1" destOrd="0" parTransId="{D04006D6-D1E3-4A8A-B42D-906899933B71}" sibTransId="{1207C320-CEBD-4702-9438-FBCC69090E42}"/>
    <dgm:cxn modelId="{0910C0A3-A67A-496C-8A74-C4E35FED4675}" type="presParOf" srcId="{ED5DCCC5-BCA8-4491-AA37-BAF153ECA184}" destId="{A9DD881E-A532-414B-870C-8ADE2076F78C}" srcOrd="0" destOrd="0" presId="urn:microsoft.com/office/officeart/2005/8/layout/vList2#3"/>
    <dgm:cxn modelId="{9334B2F5-7FCF-4B1F-B6AA-DB249F4421A1}" type="presParOf" srcId="{ED5DCCC5-BCA8-4491-AA37-BAF153ECA184}" destId="{CD5F6E02-AD43-4E7A-935B-DDF5D6C74800}" srcOrd="1" destOrd="0" presId="urn:microsoft.com/office/officeart/2005/8/layout/vList2#3"/>
    <dgm:cxn modelId="{4F4F04E9-8CC4-46EA-94F2-D97F126F4DA5}" type="presParOf" srcId="{ED5DCCC5-BCA8-4491-AA37-BAF153ECA184}" destId="{81203336-F3DE-4B3A-BCF4-0F68C23AC2BB}" srcOrd="2" destOrd="0" presId="urn:microsoft.com/office/officeart/2005/8/layout/vList2#3"/>
    <dgm:cxn modelId="{5079B3F9-184C-49F9-8C4B-69AD3FE139AA}" type="presParOf" srcId="{ED5DCCC5-BCA8-4491-AA37-BAF153ECA184}" destId="{FD491A59-814D-450A-87BB-8AF36EFAB5BD}" srcOrd="3" destOrd="0" presId="urn:microsoft.com/office/officeart/2005/8/layout/vList2#3"/>
    <dgm:cxn modelId="{20E130E5-ACFA-4D6A-A65E-0C617EDF9579}" type="presParOf" srcId="{ED5DCCC5-BCA8-4491-AA37-BAF153ECA184}" destId="{59CE7265-D23C-496F-BA88-C82B86AD7979}" srcOrd="4" destOrd="0" presId="urn:microsoft.com/office/officeart/2005/8/layout/vList2#3"/>
    <dgm:cxn modelId="{175670F7-10C5-4DE3-AD5B-FC9B3490FD28}" type="presParOf" srcId="{ED5DCCC5-BCA8-4491-AA37-BAF153ECA184}" destId="{167C1B28-37F5-442E-A5B2-9779E896D7BB}" srcOrd="5" destOrd="0" presId="urn:microsoft.com/office/officeart/2005/8/layout/vList2#3"/>
    <dgm:cxn modelId="{677A9F51-1AF3-498D-BDF9-B25344999F2D}" type="presParOf" srcId="{ED5DCCC5-BCA8-4491-AA37-BAF153ECA184}" destId="{6EAEE385-8B39-4570-A25B-180BE932E919}" srcOrd="6" destOrd="0" presId="urn:microsoft.com/office/officeart/2005/8/layout/vList2#3"/>
    <dgm:cxn modelId="{CE535B3E-2FF7-41C2-A4BD-BFE61049D0D5}" type="presParOf" srcId="{ED5DCCC5-BCA8-4491-AA37-BAF153ECA184}" destId="{FC4ED188-14F2-4E88-BF43-CA7FEB49108A}" srcOrd="7" destOrd="0" presId="urn:microsoft.com/office/officeart/2005/8/layout/vList2#3"/>
    <dgm:cxn modelId="{5B882991-FC9B-489E-90F5-1A258C0A87F7}" type="presParOf" srcId="{ED5DCCC5-BCA8-4491-AA37-BAF153ECA184}" destId="{92DE5C07-D9B2-415F-B17B-28FBAAA53D8B}" srcOrd="8" destOrd="0" presId="urn:microsoft.com/office/officeart/2005/8/layout/vList2#3"/>
    <dgm:cxn modelId="{8AD3060B-3E87-46CD-A42C-1106A9287330}" type="presParOf" srcId="{ED5DCCC5-BCA8-4491-AA37-BAF153ECA184}" destId="{5985D124-41BB-4BB6-BE54-1B7BF27629B9}" srcOrd="9" destOrd="0" presId="urn:microsoft.com/office/officeart/2005/8/layout/vList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bwMode="white">
        <a:xfrm>
          <a:off x="0" y="48469"/>
          <a:ext cx="4976813"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rtlCol="0" anchor="ctr" anchorCtr="0">
          <a:noAutofit/>
        </a:bodyPr>
        <a:lstStyle/>
        <a:p>
          <a:pPr marL="0" lvl="0" indent="0" algn="l" defTabSz="1244600" rtl="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用户模块</a:t>
          </a:r>
          <a:endParaRPr lang="en-US" sz="2800" kern="1200" dirty="0">
            <a:latin typeface="微软雅黑" panose="020B0503020204020204" pitchFamily="34" charset="-122"/>
            <a:ea typeface="微软雅黑" panose="020B0503020204020204" pitchFamily="34" charset="-122"/>
          </a:endParaRPr>
        </a:p>
      </dsp:txBody>
      <dsp:txXfrm>
        <a:off x="42379" y="90848"/>
        <a:ext cx="4892055" cy="783382"/>
      </dsp:txXfrm>
    </dsp:sp>
    <dsp:sp modelId="{CD5F6E02-AD43-4E7A-935B-DDF5D6C74800}">
      <dsp:nvSpPr>
        <dsp:cNvPr id="0" name=""/>
        <dsp:cNvSpPr/>
      </dsp:nvSpPr>
      <dsp:spPr bwMode="white">
        <a:xfrm>
          <a:off x="0" y="916609"/>
          <a:ext cx="4976813"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14" tIns="35560" rIns="199136" bIns="35560" numCol="1" spcCol="1270" rtlCol="0" anchor="t" anchorCtr="0">
          <a:noAutofit/>
        </a:bodyPr>
        <a:lstStyle/>
        <a:p>
          <a:pPr marL="228600" lvl="1" indent="-228600" algn="l" defTabSz="977900" rtl="0">
            <a:lnSpc>
              <a:spcPct val="90000"/>
            </a:lnSpc>
            <a:spcBef>
              <a:spcPct val="0"/>
            </a:spcBef>
            <a:spcAft>
              <a:spcPct val="20000"/>
            </a:spcAft>
            <a:buChar char="•"/>
          </a:pPr>
          <a:r>
            <a:rPr lang="zh-CN" altLang="en-US" sz="2200" kern="1200" dirty="0">
              <a:latin typeface="微软雅黑" panose="020B0503020204020204" pitchFamily="34" charset="-122"/>
              <a:ea typeface="微软雅黑" panose="020B0503020204020204" pitchFamily="34" charset="-122"/>
            </a:rPr>
            <a:t>登陆注册</a:t>
          </a:r>
          <a:endParaRPr lang="en-US" sz="2200" kern="1200" dirty="0">
            <a:latin typeface="微软雅黑" panose="020B0503020204020204" pitchFamily="34" charset="-122"/>
            <a:ea typeface="微软雅黑" panose="020B0503020204020204" pitchFamily="34" charset="-122"/>
          </a:endParaRPr>
        </a:p>
        <a:p>
          <a:pPr marL="228600" lvl="1" indent="-228600" algn="l" defTabSz="977900" rtl="0">
            <a:lnSpc>
              <a:spcPct val="90000"/>
            </a:lnSpc>
            <a:spcBef>
              <a:spcPct val="0"/>
            </a:spcBef>
            <a:spcAft>
              <a:spcPct val="20000"/>
            </a:spcAft>
            <a:buChar char="•"/>
          </a:pPr>
          <a:r>
            <a:rPr lang="zh-CN" altLang="en-US" sz="2200" kern="1200" dirty="0">
              <a:latin typeface="微软雅黑" panose="020B0503020204020204" pitchFamily="34" charset="-122"/>
              <a:ea typeface="微软雅黑" panose="020B0503020204020204" pitchFamily="34" charset="-122"/>
            </a:rPr>
            <a:t>短信验证码</a:t>
          </a:r>
          <a:endParaRPr lang="en-US" sz="2200" kern="1200" dirty="0">
            <a:latin typeface="微软雅黑" panose="020B0503020204020204" pitchFamily="34" charset="-122"/>
            <a:ea typeface="微软雅黑" panose="020B0503020204020204" pitchFamily="34" charset="-122"/>
          </a:endParaRPr>
        </a:p>
      </dsp:txBody>
      <dsp:txXfrm>
        <a:off x="0" y="916609"/>
        <a:ext cx="4976813" cy="1043280"/>
      </dsp:txXfrm>
    </dsp:sp>
    <dsp:sp modelId="{81203336-F3DE-4B3A-BCF4-0F68C23AC2BB}">
      <dsp:nvSpPr>
        <dsp:cNvPr id="0" name=""/>
        <dsp:cNvSpPr/>
      </dsp:nvSpPr>
      <dsp:spPr bwMode="white">
        <a:xfrm>
          <a:off x="0" y="1959890"/>
          <a:ext cx="4976813"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rtlCol="0" anchor="ctr" anchorCtr="0">
          <a:noAutofit/>
        </a:bodyPr>
        <a:lstStyle/>
        <a:p>
          <a:pPr marL="0" lvl="0" indent="0" algn="l" defTabSz="1244600" rtl="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文章留言模块</a:t>
          </a:r>
          <a:endParaRPr lang="en-US" sz="2800" kern="1200" dirty="0">
            <a:latin typeface="微软雅黑" panose="020B0503020204020204" pitchFamily="34" charset="-122"/>
            <a:ea typeface="微软雅黑" panose="020B0503020204020204" pitchFamily="34" charset="-122"/>
          </a:endParaRPr>
        </a:p>
      </dsp:txBody>
      <dsp:txXfrm>
        <a:off x="42379" y="2002269"/>
        <a:ext cx="4892055" cy="783382"/>
      </dsp:txXfrm>
    </dsp:sp>
    <dsp:sp modelId="{782956A5-ADC8-4959-B856-589B9D9B9635}">
      <dsp:nvSpPr>
        <dsp:cNvPr id="0" name=""/>
        <dsp:cNvSpPr/>
      </dsp:nvSpPr>
      <dsp:spPr bwMode="white">
        <a:xfrm>
          <a:off x="0" y="2828030"/>
          <a:ext cx="4976813"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14" tIns="35560" rIns="199136" bIns="35560" numCol="1" spcCol="1270" rtlCol="0" anchor="t" anchorCtr="0">
          <a:noAutofit/>
        </a:bodyPr>
        <a:lstStyle/>
        <a:p>
          <a:pPr marL="228600" lvl="1" indent="-228600" algn="l" defTabSz="977900" rtl="0">
            <a:lnSpc>
              <a:spcPct val="90000"/>
            </a:lnSpc>
            <a:spcBef>
              <a:spcPct val="0"/>
            </a:spcBef>
            <a:spcAft>
              <a:spcPct val="20000"/>
            </a:spcAft>
            <a:buChar char="•"/>
          </a:pPr>
          <a:r>
            <a:rPr lang="zh-CN" altLang="en-US" sz="2200" kern="1200" dirty="0">
              <a:latin typeface="微软雅黑" panose="020B0503020204020204" pitchFamily="34" charset="-122"/>
              <a:ea typeface="微软雅黑" panose="020B0503020204020204" pitchFamily="34" charset="-122"/>
            </a:rPr>
            <a:t>发表文章</a:t>
          </a:r>
          <a:endParaRPr lang="en-US" sz="2200" kern="1200" dirty="0">
            <a:latin typeface="微软雅黑" panose="020B0503020204020204" pitchFamily="34" charset="-122"/>
            <a:ea typeface="微软雅黑" panose="020B0503020204020204" pitchFamily="34" charset="-122"/>
          </a:endParaRPr>
        </a:p>
        <a:p>
          <a:pPr marL="228600" lvl="1" indent="-228600" algn="l" defTabSz="977900" rtl="0">
            <a:lnSpc>
              <a:spcPct val="90000"/>
            </a:lnSpc>
            <a:spcBef>
              <a:spcPct val="0"/>
            </a:spcBef>
            <a:spcAft>
              <a:spcPct val="20000"/>
            </a:spcAft>
            <a:buChar char="•"/>
          </a:pPr>
          <a:r>
            <a:rPr lang="zh-CN" altLang="en-US" sz="2200" kern="1200" dirty="0">
              <a:latin typeface="微软雅黑" panose="020B0503020204020204" pitchFamily="34" charset="-122"/>
              <a:ea typeface="微软雅黑" panose="020B0503020204020204" pitchFamily="34" charset="-122"/>
            </a:rPr>
            <a:t>显示文章</a:t>
          </a:r>
          <a:endParaRPr lang="en-US" sz="2200" kern="1200" dirty="0">
            <a:latin typeface="微软雅黑" panose="020B0503020204020204" pitchFamily="34" charset="-122"/>
            <a:ea typeface="微软雅黑" panose="020B0503020204020204" pitchFamily="34" charset="-122"/>
          </a:endParaRPr>
        </a:p>
        <a:p>
          <a:pPr marL="228600" lvl="1" indent="-228600" algn="l" defTabSz="977900" rtl="0">
            <a:lnSpc>
              <a:spcPct val="90000"/>
            </a:lnSpc>
            <a:spcBef>
              <a:spcPct val="0"/>
            </a:spcBef>
            <a:spcAft>
              <a:spcPct val="20000"/>
            </a:spcAft>
            <a:buChar char="•"/>
          </a:pPr>
          <a:r>
            <a:rPr lang="zh-CN" altLang="en-US" sz="2200" kern="1200" dirty="0">
              <a:latin typeface="微软雅黑" panose="020B0503020204020204" pitchFamily="34" charset="-122"/>
              <a:ea typeface="微软雅黑" panose="020B0503020204020204" pitchFamily="34" charset="-122"/>
            </a:rPr>
            <a:t>留言</a:t>
          </a:r>
          <a:endParaRPr lang="en-US" sz="2200" kern="1200" dirty="0">
            <a:latin typeface="微软雅黑" panose="020B0503020204020204" pitchFamily="34" charset="-122"/>
            <a:ea typeface="微软雅黑" panose="020B0503020204020204" pitchFamily="34" charset="-122"/>
          </a:endParaRPr>
        </a:p>
      </dsp:txBody>
      <dsp:txXfrm>
        <a:off x="0" y="2828030"/>
        <a:ext cx="4976813" cy="1593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bwMode="white">
        <a:xfrm>
          <a:off x="0" y="26059"/>
          <a:ext cx="4976813"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rtlCol="0" anchor="ctr" anchorCtr="0">
          <a:noAutofit/>
        </a:bodyPr>
        <a:lstStyle/>
        <a:p>
          <a:pPr marL="0" lvl="0" indent="0" algn="l" defTabSz="1066800" rtl="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就业喜报模块</a:t>
          </a:r>
          <a:endParaRPr lang="en-US" sz="2400" kern="1200" dirty="0">
            <a:latin typeface="微软雅黑" panose="020B0503020204020204" pitchFamily="34" charset="-122"/>
            <a:ea typeface="微软雅黑" panose="020B0503020204020204" pitchFamily="34" charset="-122"/>
          </a:endParaRPr>
        </a:p>
      </dsp:txBody>
      <dsp:txXfrm>
        <a:off x="36325" y="62384"/>
        <a:ext cx="4904163" cy="671470"/>
      </dsp:txXfrm>
    </dsp:sp>
    <dsp:sp modelId="{CD5F6E02-AD43-4E7A-935B-DDF5D6C74800}">
      <dsp:nvSpPr>
        <dsp:cNvPr id="0" name=""/>
        <dsp:cNvSpPr/>
      </dsp:nvSpPr>
      <dsp:spPr bwMode="white">
        <a:xfrm>
          <a:off x="0" y="770179"/>
          <a:ext cx="4976813"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14" tIns="30480" rIns="170688" bIns="30480" numCol="1" spcCol="1270" rtlCol="0" anchor="t" anchorCtr="0">
          <a:noAutofit/>
        </a:bodyPr>
        <a:lstStyle/>
        <a:p>
          <a:pPr marL="171450" lvl="1" indent="-171450" algn="l" defTabSz="844550" rtl="0">
            <a:lnSpc>
              <a:spcPct val="90000"/>
            </a:lnSpc>
            <a:spcBef>
              <a:spcPct val="0"/>
            </a:spcBef>
            <a:spcAft>
              <a:spcPct val="20000"/>
            </a:spcAft>
            <a:buChar char="•"/>
          </a:pPr>
          <a:r>
            <a:rPr lang="zh-CN" altLang="en-US" sz="1900" kern="1200" dirty="0">
              <a:latin typeface="微软雅黑" panose="020B0503020204020204" pitchFamily="34" charset="-122"/>
              <a:ea typeface="微软雅黑" panose="020B0503020204020204" pitchFamily="34" charset="-122"/>
            </a:rPr>
            <a:t>显示</a:t>
          </a:r>
          <a:r>
            <a:rPr lang="en-US" altLang="zh-CN" sz="1900" kern="1200" dirty="0">
              <a:latin typeface="微软雅黑" panose="020B0503020204020204" pitchFamily="34" charset="-122"/>
              <a:ea typeface="微软雅黑" panose="020B0503020204020204" pitchFamily="34" charset="-122"/>
            </a:rPr>
            <a:t>admin</a:t>
          </a:r>
          <a:r>
            <a:rPr lang="zh-CN" altLang="en-US" sz="1900" kern="1200" dirty="0">
              <a:latin typeface="微软雅黑" panose="020B0503020204020204" pitchFamily="34" charset="-122"/>
              <a:ea typeface="微软雅黑" panose="020B0503020204020204" pitchFamily="34" charset="-122"/>
            </a:rPr>
            <a:t>界面加入的就业图片</a:t>
          </a:r>
          <a:endParaRPr lang="en-US" sz="1900" kern="1200" dirty="0">
            <a:latin typeface="微软雅黑" panose="020B0503020204020204" pitchFamily="34" charset="-122"/>
            <a:ea typeface="微软雅黑" panose="020B0503020204020204" pitchFamily="34" charset="-122"/>
          </a:endParaRPr>
        </a:p>
        <a:p>
          <a:pPr marL="171450" lvl="1" indent="-171450" algn="l" defTabSz="844550" rtl="0">
            <a:lnSpc>
              <a:spcPct val="90000"/>
            </a:lnSpc>
            <a:spcBef>
              <a:spcPct val="0"/>
            </a:spcBef>
            <a:spcAft>
              <a:spcPct val="20000"/>
            </a:spcAft>
            <a:buChar char="•"/>
          </a:pPr>
          <a:r>
            <a:rPr lang="zh-CN" altLang="en-US" sz="1900" kern="1200" dirty="0">
              <a:latin typeface="微软雅黑" panose="020B0503020204020204" pitchFamily="34" charset="-122"/>
              <a:ea typeface="微软雅黑" panose="020B0503020204020204" pitchFamily="34" charset="-122"/>
            </a:rPr>
            <a:t>对图片中的数据进行尽可能的保存</a:t>
          </a:r>
          <a:endParaRPr lang="en-US" sz="1900" kern="1200" dirty="0">
            <a:latin typeface="微软雅黑" panose="020B0503020204020204" pitchFamily="34" charset="-122"/>
            <a:ea typeface="微软雅黑" panose="020B0503020204020204" pitchFamily="34" charset="-122"/>
          </a:endParaRPr>
        </a:p>
      </dsp:txBody>
      <dsp:txXfrm>
        <a:off x="0" y="770179"/>
        <a:ext cx="4976813" cy="919080"/>
      </dsp:txXfrm>
    </dsp:sp>
    <dsp:sp modelId="{81203336-F3DE-4B3A-BCF4-0F68C23AC2BB}">
      <dsp:nvSpPr>
        <dsp:cNvPr id="0" name=""/>
        <dsp:cNvSpPr/>
      </dsp:nvSpPr>
      <dsp:spPr bwMode="white">
        <a:xfrm>
          <a:off x="0" y="1689259"/>
          <a:ext cx="4976813"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rtlCol="0" anchor="ctr" anchorCtr="0">
          <a:noAutofit/>
        </a:bodyPr>
        <a:lstStyle/>
        <a:p>
          <a:pPr marL="0" lvl="0" indent="0" algn="l" defTabSz="1066800" rtl="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近期工作模块</a:t>
          </a:r>
          <a:endParaRPr lang="en-US" sz="2400" kern="1200" dirty="0">
            <a:latin typeface="微软雅黑" panose="020B0503020204020204" pitchFamily="34" charset="-122"/>
            <a:ea typeface="微软雅黑" panose="020B0503020204020204" pitchFamily="34" charset="-122"/>
          </a:endParaRPr>
        </a:p>
      </dsp:txBody>
      <dsp:txXfrm>
        <a:off x="36325" y="1725584"/>
        <a:ext cx="4904163" cy="671470"/>
      </dsp:txXfrm>
    </dsp:sp>
    <dsp:sp modelId="{782956A5-ADC8-4959-B856-589B9D9B9635}">
      <dsp:nvSpPr>
        <dsp:cNvPr id="0" name=""/>
        <dsp:cNvSpPr/>
      </dsp:nvSpPr>
      <dsp:spPr bwMode="white">
        <a:xfrm>
          <a:off x="0" y="2433380"/>
          <a:ext cx="497681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14" tIns="30480" rIns="170688" bIns="30480" numCol="1" spcCol="1270" rtlCol="0" anchor="t" anchorCtr="0">
          <a:noAutofit/>
        </a:bodyPr>
        <a:lstStyle/>
        <a:p>
          <a:pPr marL="171450" lvl="1" indent="-171450" algn="l" defTabSz="844550" rtl="0">
            <a:lnSpc>
              <a:spcPct val="90000"/>
            </a:lnSpc>
            <a:spcBef>
              <a:spcPct val="0"/>
            </a:spcBef>
            <a:spcAft>
              <a:spcPct val="20000"/>
            </a:spcAft>
            <a:buChar char="•"/>
          </a:pPr>
          <a:r>
            <a:rPr lang="zh-CN" altLang="en-US" sz="1900" kern="1200" dirty="0">
              <a:latin typeface="微软雅黑" panose="020B0503020204020204" pitchFamily="34" charset="-122"/>
              <a:ea typeface="微软雅黑" panose="020B0503020204020204" pitchFamily="34" charset="-122"/>
            </a:rPr>
            <a:t>显示近期的工作安排</a:t>
          </a:r>
          <a:endParaRPr lang="en-US" sz="1900" kern="1200" dirty="0">
            <a:latin typeface="微软雅黑" panose="020B0503020204020204" pitchFamily="34" charset="-122"/>
            <a:ea typeface="微软雅黑" panose="020B0503020204020204" pitchFamily="34" charset="-122"/>
          </a:endParaRPr>
        </a:p>
      </dsp:txBody>
      <dsp:txXfrm>
        <a:off x="0" y="2433380"/>
        <a:ext cx="4976813" cy="447120"/>
      </dsp:txXfrm>
    </dsp:sp>
    <dsp:sp modelId="{44B34AD6-66B0-41D2-A55F-FA8481A83077}">
      <dsp:nvSpPr>
        <dsp:cNvPr id="0" name=""/>
        <dsp:cNvSpPr/>
      </dsp:nvSpPr>
      <dsp:spPr bwMode="white">
        <a:xfrm>
          <a:off x="0" y="2880500"/>
          <a:ext cx="4976813"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rtlCol="0" anchor="ctr" anchorCtr="0">
          <a:noAutofit/>
        </a:bodyPr>
        <a:lstStyle/>
        <a:p>
          <a:pPr marL="0" lvl="0" indent="0" algn="l" defTabSz="1066800" rtl="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答疑模块</a:t>
          </a:r>
          <a:endParaRPr lang="en-US" sz="2400" kern="1200" dirty="0">
            <a:latin typeface="微软雅黑" panose="020B0503020204020204" pitchFamily="34" charset="-122"/>
            <a:ea typeface="微软雅黑" panose="020B0503020204020204" pitchFamily="34" charset="-122"/>
          </a:endParaRPr>
        </a:p>
      </dsp:txBody>
      <dsp:txXfrm>
        <a:off x="36325" y="2916825"/>
        <a:ext cx="4904163" cy="671470"/>
      </dsp:txXfrm>
    </dsp:sp>
    <dsp:sp modelId="{B6159F9F-B427-440C-83A1-E00B3F4A64EC}">
      <dsp:nvSpPr>
        <dsp:cNvPr id="0" name=""/>
        <dsp:cNvSpPr/>
      </dsp:nvSpPr>
      <dsp:spPr bwMode="white">
        <a:xfrm>
          <a:off x="0" y="3624620"/>
          <a:ext cx="4976813"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14" tIns="30480" rIns="170688" bIns="30480" numCol="1" spcCol="1270" rtlCol="0" anchor="t" anchorCtr="0">
          <a:noAutofit/>
        </a:bodyPr>
        <a:lstStyle/>
        <a:p>
          <a:pPr marL="171450" lvl="1" indent="-171450" algn="l" defTabSz="844550" rtl="0">
            <a:lnSpc>
              <a:spcPct val="90000"/>
            </a:lnSpc>
            <a:spcBef>
              <a:spcPct val="0"/>
            </a:spcBef>
            <a:spcAft>
              <a:spcPct val="20000"/>
            </a:spcAft>
            <a:buChar char="•"/>
          </a:pPr>
          <a:r>
            <a:rPr lang="zh-CN" altLang="en-US" sz="1900" kern="1200" dirty="0">
              <a:latin typeface="微软雅黑" panose="020B0503020204020204" pitchFamily="34" charset="-122"/>
              <a:ea typeface="微软雅黑" panose="020B0503020204020204" pitchFamily="34" charset="-122"/>
            </a:rPr>
            <a:t>与留言类似仅仅针对问题与回答并按照回答的满意度排序</a:t>
          </a:r>
          <a:endParaRPr lang="en-US" sz="1900" kern="1200" dirty="0">
            <a:latin typeface="微软雅黑" panose="020B0503020204020204" pitchFamily="34" charset="-122"/>
            <a:ea typeface="微软雅黑" panose="020B0503020204020204" pitchFamily="34" charset="-122"/>
          </a:endParaRPr>
        </a:p>
      </dsp:txBody>
      <dsp:txXfrm>
        <a:off x="0" y="3624620"/>
        <a:ext cx="4976813" cy="8197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bwMode="white">
        <a:xfrm>
          <a:off x="0" y="117455"/>
          <a:ext cx="4976813" cy="558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l" defTabSz="800100" rtl="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用户模块</a:t>
          </a:r>
          <a:endParaRPr lang="en-US" sz="1800" kern="1200" dirty="0">
            <a:latin typeface="微软雅黑" panose="020B0503020204020204" pitchFamily="34" charset="-122"/>
            <a:ea typeface="微软雅黑" panose="020B0503020204020204" pitchFamily="34" charset="-122"/>
          </a:endParaRPr>
        </a:p>
      </dsp:txBody>
      <dsp:txXfrm>
        <a:off x="27244" y="144699"/>
        <a:ext cx="4922325" cy="503601"/>
      </dsp:txXfrm>
    </dsp:sp>
    <dsp:sp modelId="{CD5F6E02-AD43-4E7A-935B-DDF5D6C74800}">
      <dsp:nvSpPr>
        <dsp:cNvPr id="0" name=""/>
        <dsp:cNvSpPr/>
      </dsp:nvSpPr>
      <dsp:spPr bwMode="white">
        <a:xfrm>
          <a:off x="0" y="675545"/>
          <a:ext cx="4976813"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14" tIns="22860" rIns="128016" bIns="22860" numCol="1" spcCol="1270" rtlCol="0" anchor="t" anchorCtr="0">
          <a:noAutofit/>
        </a:bodyPr>
        <a:lstStyle/>
        <a:p>
          <a:pPr marL="114300" lvl="1" indent="-114300" algn="l" defTabSz="622300" rtl="0">
            <a:lnSpc>
              <a:spcPct val="90000"/>
            </a:lnSpc>
            <a:spcBef>
              <a:spcPct val="0"/>
            </a:spcBef>
            <a:spcAft>
              <a:spcPct val="20000"/>
            </a:spcAft>
            <a:buChar char="•"/>
          </a:pPr>
          <a:r>
            <a:rPr lang="en-US" altLang="zh-CN" sz="1400" kern="1200" dirty="0">
              <a:latin typeface="微软雅黑" panose="020B0503020204020204" pitchFamily="34" charset="-122"/>
              <a:ea typeface="微软雅黑" panose="020B0503020204020204" pitchFamily="34" charset="-122"/>
            </a:rPr>
            <a:t>XXX</a:t>
          </a:r>
          <a:endParaRPr lang="en-US" sz="1400" kern="1200" dirty="0">
            <a:latin typeface="微软雅黑" panose="020B0503020204020204" pitchFamily="34" charset="-122"/>
            <a:ea typeface="微软雅黑" panose="020B0503020204020204" pitchFamily="34" charset="-122"/>
          </a:endParaRPr>
        </a:p>
      </dsp:txBody>
      <dsp:txXfrm>
        <a:off x="0" y="675545"/>
        <a:ext cx="4976813" cy="335340"/>
      </dsp:txXfrm>
    </dsp:sp>
    <dsp:sp modelId="{81203336-F3DE-4B3A-BCF4-0F68C23AC2BB}">
      <dsp:nvSpPr>
        <dsp:cNvPr id="0" name=""/>
        <dsp:cNvSpPr/>
      </dsp:nvSpPr>
      <dsp:spPr bwMode="white">
        <a:xfrm>
          <a:off x="0" y="1010885"/>
          <a:ext cx="4976813" cy="558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l" defTabSz="800100" rtl="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文章留言模块</a:t>
          </a:r>
          <a:endParaRPr lang="en-US" sz="1800" kern="1200" dirty="0">
            <a:latin typeface="微软雅黑" panose="020B0503020204020204" pitchFamily="34" charset="-122"/>
            <a:ea typeface="微软雅黑" panose="020B0503020204020204" pitchFamily="34" charset="-122"/>
          </a:endParaRPr>
        </a:p>
      </dsp:txBody>
      <dsp:txXfrm>
        <a:off x="27244" y="1038129"/>
        <a:ext cx="4922325" cy="503601"/>
      </dsp:txXfrm>
    </dsp:sp>
    <dsp:sp modelId="{59CE7265-D23C-496F-BA88-C82B86AD7979}">
      <dsp:nvSpPr>
        <dsp:cNvPr id="0" name=""/>
        <dsp:cNvSpPr/>
      </dsp:nvSpPr>
      <dsp:spPr bwMode="white">
        <a:xfrm>
          <a:off x="0" y="1620815"/>
          <a:ext cx="4976813" cy="558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l" defTabSz="800100" rtl="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就业喜报模块</a:t>
          </a:r>
          <a:endParaRPr lang="en-US" sz="1800" kern="1200" dirty="0">
            <a:latin typeface="微软雅黑" panose="020B0503020204020204" pitchFamily="34" charset="-122"/>
            <a:ea typeface="微软雅黑" panose="020B0503020204020204" pitchFamily="34" charset="-122"/>
          </a:endParaRPr>
        </a:p>
      </dsp:txBody>
      <dsp:txXfrm>
        <a:off x="27244" y="1648059"/>
        <a:ext cx="4922325" cy="503601"/>
      </dsp:txXfrm>
    </dsp:sp>
    <dsp:sp modelId="{6EAEE385-8B39-4570-A25B-180BE932E919}">
      <dsp:nvSpPr>
        <dsp:cNvPr id="0" name=""/>
        <dsp:cNvSpPr/>
      </dsp:nvSpPr>
      <dsp:spPr bwMode="white">
        <a:xfrm>
          <a:off x="0" y="2230745"/>
          <a:ext cx="4976813" cy="558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l" defTabSz="800100" rtl="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答疑模块</a:t>
          </a:r>
          <a:endParaRPr lang="en-US" sz="1800" kern="1200" dirty="0">
            <a:latin typeface="微软雅黑" panose="020B0503020204020204" pitchFamily="34" charset="-122"/>
            <a:ea typeface="微软雅黑" panose="020B0503020204020204" pitchFamily="34" charset="-122"/>
          </a:endParaRPr>
        </a:p>
      </dsp:txBody>
      <dsp:txXfrm>
        <a:off x="27244" y="2257989"/>
        <a:ext cx="4922325" cy="503601"/>
      </dsp:txXfrm>
    </dsp:sp>
    <dsp:sp modelId="{FC4ED188-14F2-4E88-BF43-CA7FEB49108A}">
      <dsp:nvSpPr>
        <dsp:cNvPr id="0" name=""/>
        <dsp:cNvSpPr/>
      </dsp:nvSpPr>
      <dsp:spPr bwMode="white">
        <a:xfrm>
          <a:off x="0" y="2788835"/>
          <a:ext cx="4976813" cy="670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14" tIns="22860" rIns="128016" bIns="22860" numCol="1" spcCol="1270" rtlCol="0" anchor="t" anchorCtr="0">
          <a:noAutofit/>
        </a:bodyPr>
        <a:lstStyle/>
        <a:p>
          <a:pPr marL="114300" lvl="1" indent="-114300" algn="l" defTabSz="622300" rtl="0">
            <a:lnSpc>
              <a:spcPct val="90000"/>
            </a:lnSpc>
            <a:spcBef>
              <a:spcPct val="0"/>
            </a:spcBef>
            <a:spcAft>
              <a:spcPct val="20000"/>
            </a:spcAft>
            <a:buChar char="•"/>
          </a:pPr>
          <a:r>
            <a:rPr lang="en-US" altLang="zh-CN" sz="1400" kern="1200" dirty="0">
              <a:latin typeface="微软雅黑" panose="020B0503020204020204" pitchFamily="34" charset="-122"/>
              <a:ea typeface="微软雅黑" panose="020B0503020204020204" pitchFamily="34" charset="-122"/>
            </a:rPr>
            <a:t>XXX</a:t>
          </a:r>
          <a:endParaRPr lang="en-US" sz="1400" kern="1200" dirty="0">
            <a:latin typeface="微软雅黑" panose="020B0503020204020204" pitchFamily="34" charset="-122"/>
            <a:ea typeface="微软雅黑" panose="020B0503020204020204" pitchFamily="34" charset="-122"/>
          </a:endParaRPr>
        </a:p>
        <a:p>
          <a:pPr marL="114300" lvl="1" indent="-114300" algn="l" defTabSz="622300" rtl="0">
            <a:lnSpc>
              <a:spcPct val="90000"/>
            </a:lnSpc>
            <a:spcBef>
              <a:spcPct val="0"/>
            </a:spcBef>
            <a:spcAft>
              <a:spcPct val="20000"/>
            </a:spcAft>
            <a:buChar char="•"/>
          </a:pPr>
          <a:r>
            <a:rPr lang="en-US" altLang="zh-CN" sz="1400" kern="1200" dirty="0">
              <a:latin typeface="微软雅黑" panose="020B0503020204020204" pitchFamily="34" charset="-122"/>
              <a:ea typeface="微软雅黑" panose="020B0503020204020204" pitchFamily="34" charset="-122"/>
            </a:rPr>
            <a:t>XX</a:t>
          </a:r>
          <a:endParaRPr lang="en-US" sz="1400" kern="1200" dirty="0">
            <a:latin typeface="微软雅黑" panose="020B0503020204020204" pitchFamily="34" charset="-122"/>
            <a:ea typeface="微软雅黑" panose="020B0503020204020204" pitchFamily="34" charset="-122"/>
          </a:endParaRPr>
        </a:p>
      </dsp:txBody>
      <dsp:txXfrm>
        <a:off x="0" y="2788835"/>
        <a:ext cx="4976813" cy="670680"/>
      </dsp:txXfrm>
    </dsp:sp>
    <dsp:sp modelId="{92DE5C07-D9B2-415F-B17B-28FBAAA53D8B}">
      <dsp:nvSpPr>
        <dsp:cNvPr id="0" name=""/>
        <dsp:cNvSpPr/>
      </dsp:nvSpPr>
      <dsp:spPr bwMode="white">
        <a:xfrm>
          <a:off x="0" y="3459515"/>
          <a:ext cx="4976813" cy="558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l" defTabSz="800100" rtl="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近期工作模块</a:t>
          </a:r>
          <a:endParaRPr lang="en-US" sz="1800" kern="1200" dirty="0">
            <a:latin typeface="微软雅黑" panose="020B0503020204020204" pitchFamily="34" charset="-122"/>
            <a:ea typeface="微软雅黑" panose="020B0503020204020204" pitchFamily="34" charset="-122"/>
          </a:endParaRPr>
        </a:p>
      </dsp:txBody>
      <dsp:txXfrm>
        <a:off x="27244" y="3486759"/>
        <a:ext cx="4922325" cy="503601"/>
      </dsp:txXfrm>
    </dsp:sp>
    <dsp:sp modelId="{5985D124-41BB-4BB6-BE54-1B7BF27629B9}">
      <dsp:nvSpPr>
        <dsp:cNvPr id="0" name=""/>
        <dsp:cNvSpPr/>
      </dsp:nvSpPr>
      <dsp:spPr bwMode="white">
        <a:xfrm>
          <a:off x="0" y="4017604"/>
          <a:ext cx="4976813"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14" tIns="22860" rIns="128016" bIns="22860" numCol="1" spcCol="1270" rtlCol="0" anchor="t" anchorCtr="0">
          <a:noAutofit/>
        </a:bodyPr>
        <a:lstStyle/>
        <a:p>
          <a:pPr marL="114300" lvl="1" indent="-114300" algn="l" defTabSz="622300" rtl="0">
            <a:lnSpc>
              <a:spcPct val="90000"/>
            </a:lnSpc>
            <a:spcBef>
              <a:spcPct val="0"/>
            </a:spcBef>
            <a:spcAft>
              <a:spcPct val="20000"/>
            </a:spcAft>
            <a:buChar char="•"/>
          </a:pPr>
          <a:r>
            <a:rPr lang="en-US" altLang="zh-CN" sz="1400" kern="1200" dirty="0">
              <a:latin typeface="微软雅黑" panose="020B0503020204020204" pitchFamily="34" charset="-122"/>
              <a:ea typeface="微软雅黑" panose="020B0503020204020204" pitchFamily="34" charset="-122"/>
            </a:rPr>
            <a:t>XX</a:t>
          </a:r>
          <a:endParaRPr lang="en-US" sz="1400" kern="1200" dirty="0">
            <a:latin typeface="微软雅黑" panose="020B0503020204020204" pitchFamily="34" charset="-122"/>
            <a:ea typeface="微软雅黑" panose="020B0503020204020204" pitchFamily="34" charset="-122"/>
          </a:endParaRPr>
        </a:p>
      </dsp:txBody>
      <dsp:txXfrm>
        <a:off x="0" y="4017604"/>
        <a:ext cx="4976813" cy="335340"/>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3">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7178B13D-69C5-48FF-B4BC-F91E5DF1D623}" type="datetime1">
              <a:rPr lang="zh-CN" altLang="en-US" smtClean="0">
                <a:solidFill>
                  <a:schemeClr val="tx2"/>
                </a:solidFill>
                <a:latin typeface="微软雅黑" panose="020B0503020204020204" pitchFamily="34" charset="-122"/>
                <a:ea typeface="微软雅黑" panose="020B0503020204020204" pitchFamily="34" charset="-122"/>
              </a:rPr>
              <a:t>2022/12/4</a:t>
            </a:fld>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en-US" altLang="zh-CN" smtClean="0">
                <a:solidFill>
                  <a:schemeClr val="tx2"/>
                </a:solidFill>
                <a:latin typeface="微软雅黑" panose="020B0503020204020204" pitchFamily="34" charset="-122"/>
                <a:ea typeface="微软雅黑" panose="020B0503020204020204" pitchFamily="34" charset="-122"/>
              </a:rPr>
              <a:t>‹#›</a:t>
            </a:fld>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06B449BB-9F99-43EE-A1AA-ED1E313F74C2}" type="datetime1">
              <a:rPr lang="zh-CN" altLang="en-US" smtClean="0"/>
              <a:t>2022/12/4</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B8796F01-7154-41E0-B48B-A6921757531A}" type="slidenum">
              <a:rPr lang="en-US" altLang="zh-CN"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1pPr>
    <a:lvl2pPr marL="609600" algn="l" defTabSz="1219200"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2pPr>
    <a:lvl3pPr marL="1219200" algn="l" defTabSz="1219200"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3pPr>
    <a:lvl4pPr marL="1828165" algn="l" defTabSz="1219200"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4pPr>
    <a:lvl5pPr marL="2437765" algn="l" defTabSz="1219200"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600" indent="0" algn="ctr" rtl="0">
              <a:buNone/>
              <a:defRPr>
                <a:solidFill>
                  <a:schemeClr val="tx1">
                    <a:tint val="75000"/>
                  </a:schemeClr>
                </a:solidFill>
              </a:defRPr>
            </a:lvl2pPr>
            <a:lvl3pPr marL="1219200" indent="0" algn="ctr" rtl="0">
              <a:buNone/>
              <a:defRPr>
                <a:solidFill>
                  <a:schemeClr val="tx1">
                    <a:tint val="75000"/>
                  </a:schemeClr>
                </a:solidFill>
              </a:defRPr>
            </a:lvl3pPr>
            <a:lvl4pPr marL="1828165" indent="0" algn="ctr" rtl="0">
              <a:buNone/>
              <a:defRPr>
                <a:solidFill>
                  <a:schemeClr val="tx1">
                    <a:tint val="75000"/>
                  </a:schemeClr>
                </a:solidFill>
              </a:defRPr>
            </a:lvl4pPr>
            <a:lvl5pPr marL="2437765" indent="0" algn="ctr" rtl="0">
              <a:buNone/>
              <a:defRPr>
                <a:solidFill>
                  <a:schemeClr val="tx1">
                    <a:tint val="75000"/>
                  </a:schemeClr>
                </a:solidFill>
              </a:defRPr>
            </a:lvl5pPr>
            <a:lvl6pPr marL="3047365" indent="0" algn="ctr" rtl="0">
              <a:buNone/>
              <a:defRPr>
                <a:solidFill>
                  <a:schemeClr val="tx1">
                    <a:tint val="75000"/>
                  </a:schemeClr>
                </a:solidFill>
              </a:defRPr>
            </a:lvl6pPr>
            <a:lvl7pPr marL="3656965" indent="0" algn="ctr" rtl="0">
              <a:buNone/>
              <a:defRPr>
                <a:solidFill>
                  <a:schemeClr val="tx1">
                    <a:tint val="75000"/>
                  </a:schemeClr>
                </a:solidFill>
              </a:defRPr>
            </a:lvl7pPr>
            <a:lvl8pPr marL="4266565" indent="0" algn="ctr" rtl="0">
              <a:buNone/>
              <a:defRPr>
                <a:solidFill>
                  <a:schemeClr val="tx1">
                    <a:tint val="75000"/>
                  </a:schemeClr>
                </a:solidFill>
              </a:defRPr>
            </a:lvl8pPr>
            <a:lvl9pPr marL="4876165" indent="0" algn="ctr" rtl="0">
              <a:buNone/>
              <a:defRPr>
                <a:solidFill>
                  <a:schemeClr val="tx1">
                    <a:tint val="75000"/>
                  </a:schemeClr>
                </a:solidFill>
              </a:defRPr>
            </a:lvl9pPr>
          </a:lstStyle>
          <a:p>
            <a:pPr rtl="0"/>
            <a:r>
              <a:rPr lang="zh-CN" altLang="en-US" noProof="0"/>
              <a:t>单击此处编辑母版副标题样式</a:t>
            </a:r>
            <a:endParaRPr lang="zh-CN" altLang="en-US" noProof="0"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5677D0B-F53C-4787-A85A-18D33BC3BEA1}" type="datetime1">
              <a:rPr lang="zh-CN" altLang="en-US" smtClean="0"/>
              <a:t>2022/12/4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852633" y="274638"/>
            <a:ext cx="1422030" cy="5897561"/>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117309" y="274638"/>
            <a:ext cx="8532178" cy="5897561"/>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4B89B6B-C640-4814-94E3-C138F9C73EE7}" type="datetime1">
              <a:rPr lang="zh-CN" altLang="en-US" smtClean="0"/>
              <a:t>2022/12/4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D2BB3D5-B3F4-4256-B6ED-4B874E5DE258}" type="datetime1">
              <a:rPr lang="zh-CN" altLang="en-US" smtClean="0"/>
              <a:t>2022/12/4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A60BA0E-20D0-4E7C-B286-26C960A6788F}" type="slidenum">
              <a:rPr lang="en-US" altLang="zh-CN" noProof="0" smtClean="0"/>
              <a:t>‹#›</a:t>
            </a:fld>
            <a:endParaRPr lang="en-US" altLang="zh-CN"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600" indent="0" algn="l" rtl="0">
              <a:buNone/>
              <a:defRPr sz="2400">
                <a:solidFill>
                  <a:schemeClr val="tx1">
                    <a:tint val="75000"/>
                  </a:schemeClr>
                </a:solidFill>
              </a:defRPr>
            </a:lvl2pPr>
            <a:lvl3pPr marL="1219200" indent="0" algn="l" rtl="0">
              <a:buNone/>
              <a:defRPr sz="2100">
                <a:solidFill>
                  <a:schemeClr val="tx1">
                    <a:tint val="75000"/>
                  </a:schemeClr>
                </a:solidFill>
              </a:defRPr>
            </a:lvl3pPr>
            <a:lvl4pPr marL="1828165" indent="0" algn="l" rtl="0">
              <a:buNone/>
              <a:defRPr sz="1900">
                <a:solidFill>
                  <a:schemeClr val="tx1">
                    <a:tint val="75000"/>
                  </a:schemeClr>
                </a:solidFill>
              </a:defRPr>
            </a:lvl4pPr>
            <a:lvl5pPr marL="2437765" indent="0" algn="l" rtl="0">
              <a:buNone/>
              <a:defRPr sz="1900">
                <a:solidFill>
                  <a:schemeClr val="tx1">
                    <a:tint val="75000"/>
                  </a:schemeClr>
                </a:solidFill>
              </a:defRPr>
            </a:lvl5pPr>
            <a:lvl6pPr marL="3047365" indent="0" algn="l" rtl="0">
              <a:buNone/>
              <a:defRPr sz="1900">
                <a:solidFill>
                  <a:schemeClr val="tx1">
                    <a:tint val="75000"/>
                  </a:schemeClr>
                </a:solidFill>
              </a:defRPr>
            </a:lvl6pPr>
            <a:lvl7pPr marL="3656965" indent="0" algn="l" rtl="0">
              <a:buNone/>
              <a:defRPr sz="1900">
                <a:solidFill>
                  <a:schemeClr val="tx1">
                    <a:tint val="75000"/>
                  </a:schemeClr>
                </a:solidFill>
              </a:defRPr>
            </a:lvl7pPr>
            <a:lvl8pPr marL="4266565" indent="0" algn="l" rtl="0">
              <a:buNone/>
              <a:defRPr sz="1900">
                <a:solidFill>
                  <a:schemeClr val="tx1">
                    <a:tint val="75000"/>
                  </a:schemeClr>
                </a:solidFill>
              </a:defRPr>
            </a:lvl8pPr>
            <a:lvl9pPr marL="4876165" indent="0" algn="l" rtl="0">
              <a:buNone/>
              <a:defRPr sz="1900">
                <a:solidFill>
                  <a:schemeClr val="tx1">
                    <a:tint val="75000"/>
                  </a:schemeClr>
                </a:solidFill>
              </a:defRPr>
            </a:lvl9pPr>
          </a:lstStyle>
          <a:p>
            <a:pPr lvl="0" rtl="0"/>
            <a:r>
              <a:rPr lang="zh-CN" altLang="en-US" noProof="0"/>
              <a:t>单击此处编辑母版文本样式</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045" algn="l" rtl="0">
              <a:defRPr sz="1800"/>
            </a:lvl5pPr>
            <a:lvl6pPr marL="2011045" algn="l" rtl="0">
              <a:defRPr sz="1800"/>
            </a:lvl6pPr>
            <a:lvl7pPr marL="2011045" algn="l" rtl="0">
              <a:defRPr sz="1800"/>
            </a:lvl7pPr>
            <a:lvl8pPr marL="2011045" algn="l" rtl="0">
              <a:defRPr sz="1800"/>
            </a:lvl8pPr>
            <a:lvl9pPr marL="2011045" algn="l" rtl="0">
              <a:defRPr sz="18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045" algn="l" rtl="0">
              <a:defRPr sz="1800"/>
            </a:lvl5pPr>
            <a:lvl6pPr marL="2011045" algn="l" rtl="0">
              <a:defRPr sz="1800"/>
            </a:lvl6pPr>
            <a:lvl7pPr marL="2011045" algn="l" rtl="0">
              <a:defRPr sz="1800"/>
            </a:lvl7pPr>
            <a:lvl8pPr marL="2011045" algn="l" rtl="0">
              <a:defRPr sz="1800"/>
            </a:lvl8pPr>
            <a:lvl9pPr marL="2011045" algn="l" rtl="0">
              <a:defRPr sz="18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109DE028-75A5-419A-B395-C2EDFBD58642}" type="datetime1">
              <a:rPr lang="zh-CN" altLang="en-US" smtClean="0"/>
              <a:t>2022/12/4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21372" y="1608836"/>
            <a:ext cx="4973041" cy="512064"/>
          </a:xfrm>
        </p:spPr>
        <p:txBody>
          <a:bodyPr rtlCol="0" anchor="b">
            <a:noAutofit/>
          </a:bodyPr>
          <a:lstStyle>
            <a:lvl1pPr marL="0" indent="0" algn="l" rtl="0">
              <a:spcBef>
                <a:spcPts val="0"/>
              </a:spcBef>
              <a:buNone/>
              <a:defRPr sz="2400" b="1"/>
            </a:lvl1pPr>
            <a:lvl2pPr marL="609600" indent="0" algn="l" rtl="0">
              <a:buNone/>
              <a:defRPr sz="2700" b="1"/>
            </a:lvl2pPr>
            <a:lvl3pPr marL="1219200" indent="0" algn="l" rtl="0">
              <a:buNone/>
              <a:defRPr sz="2400" b="1"/>
            </a:lvl3pPr>
            <a:lvl4pPr marL="1828165" indent="0" algn="l" rtl="0">
              <a:buNone/>
              <a:defRPr sz="2100" b="1"/>
            </a:lvl4pPr>
            <a:lvl5pPr marL="2437765" indent="0" algn="l" rtl="0">
              <a:buNone/>
              <a:defRPr sz="2100" b="1"/>
            </a:lvl5pPr>
            <a:lvl6pPr marL="3047365" indent="0" algn="l" rtl="0">
              <a:buNone/>
              <a:defRPr sz="2100" b="1"/>
            </a:lvl6pPr>
            <a:lvl7pPr marL="3656965" indent="0" algn="l" rtl="0">
              <a:buNone/>
              <a:defRPr sz="2100" b="1"/>
            </a:lvl7pPr>
            <a:lvl8pPr marL="4266565" indent="0" algn="l" rtl="0">
              <a:buNone/>
              <a:defRPr sz="2100" b="1"/>
            </a:lvl8pPr>
            <a:lvl9pPr marL="4876165" indent="0" algn="l" rtl="0">
              <a:buNone/>
              <a:defRPr sz="2100" b="1"/>
            </a:lvl9pPr>
          </a:lstStyle>
          <a:p>
            <a:pPr lvl="0" rtl="0"/>
            <a:r>
              <a:rPr lang="zh-CN" altLang="en-US" noProof="0"/>
              <a:t>单击此处编辑母版文本样式</a:t>
            </a:r>
          </a:p>
        </p:txBody>
      </p:sp>
      <p:sp>
        <p:nvSpPr>
          <p:cNvPr id="4" name="内容占位符 3"/>
          <p:cNvSpPr>
            <a:spLocks noGrp="1"/>
          </p:cNvSpPr>
          <p:nvPr>
            <p:ph sz="half" idx="2"/>
          </p:nvPr>
        </p:nvSpPr>
        <p:spPr>
          <a:xfrm>
            <a:off x="111730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045" algn="l" rtl="0">
              <a:defRPr sz="1800"/>
            </a:lvl5pPr>
            <a:lvl6pPr marL="2011045" algn="l" rtl="0">
              <a:defRPr sz="1800"/>
            </a:lvl6pPr>
            <a:lvl7pPr marL="2011045" algn="l" rtl="0">
              <a:defRPr sz="1800"/>
            </a:lvl7pPr>
            <a:lvl8pPr marL="2011045" algn="l" rtl="0">
              <a:defRPr sz="1800"/>
            </a:lvl8pPr>
            <a:lvl9pPr marL="2011045" algn="l" rtl="0">
              <a:defRPr sz="18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6301622" y="1608836"/>
            <a:ext cx="4973041" cy="512064"/>
          </a:xfrm>
        </p:spPr>
        <p:txBody>
          <a:bodyPr rtlCol="0" anchor="b">
            <a:noAutofit/>
          </a:bodyPr>
          <a:lstStyle>
            <a:lvl1pPr marL="0" indent="0" algn="l" rtl="0">
              <a:spcBef>
                <a:spcPts val="0"/>
              </a:spcBef>
              <a:buNone/>
              <a:defRPr sz="2400" b="1"/>
            </a:lvl1pPr>
            <a:lvl2pPr marL="609600" indent="0" algn="l" rtl="0">
              <a:buNone/>
              <a:defRPr sz="2700" b="1"/>
            </a:lvl2pPr>
            <a:lvl3pPr marL="1219200" indent="0" algn="l" rtl="0">
              <a:buNone/>
              <a:defRPr sz="2400" b="1"/>
            </a:lvl3pPr>
            <a:lvl4pPr marL="1828165" indent="0" algn="l" rtl="0">
              <a:buNone/>
              <a:defRPr sz="2100" b="1"/>
            </a:lvl4pPr>
            <a:lvl5pPr marL="2437765" indent="0" algn="l" rtl="0">
              <a:buNone/>
              <a:defRPr sz="2100" b="1"/>
            </a:lvl5pPr>
            <a:lvl6pPr marL="3047365" indent="0" algn="l" rtl="0">
              <a:buNone/>
              <a:defRPr sz="2100" b="1"/>
            </a:lvl6pPr>
            <a:lvl7pPr marL="3656965" indent="0" algn="l" rtl="0">
              <a:buNone/>
              <a:defRPr sz="2100" b="1"/>
            </a:lvl7pPr>
            <a:lvl8pPr marL="4266565" indent="0" algn="l" rtl="0">
              <a:buNone/>
              <a:defRPr sz="2100" b="1"/>
            </a:lvl8pPr>
            <a:lvl9pPr marL="4876165" indent="0" algn="l" rtl="0">
              <a:buNone/>
              <a:defRPr sz="2100" b="1"/>
            </a:lvl9pPr>
          </a:lstStyle>
          <a:p>
            <a:pPr lvl="0" rtl="0"/>
            <a:r>
              <a:rPr lang="zh-CN" altLang="en-US" noProof="0"/>
              <a:t>单击此处编辑母版文本样式</a:t>
            </a:r>
          </a:p>
        </p:txBody>
      </p:sp>
      <p:sp>
        <p:nvSpPr>
          <p:cNvPr id="6" name="内容占位符 5"/>
          <p:cNvSpPr>
            <a:spLocks noGrp="1"/>
          </p:cNvSpPr>
          <p:nvPr>
            <p:ph sz="quarter" idx="4"/>
          </p:nvPr>
        </p:nvSpPr>
        <p:spPr>
          <a:xfrm>
            <a:off x="629755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045" algn="l" rtl="0">
              <a:defRPr sz="1800"/>
            </a:lvl5pPr>
            <a:lvl6pPr marL="2011045" algn="l" rtl="0">
              <a:defRPr sz="1800"/>
            </a:lvl6pPr>
            <a:lvl7pPr marL="2011045" algn="l" rtl="0">
              <a:defRPr sz="1800"/>
            </a:lvl7pPr>
            <a:lvl8pPr marL="2011045" algn="l" rtl="0">
              <a:defRPr sz="1800"/>
            </a:lvl8pPr>
            <a:lvl9pPr marL="2011045" algn="l" rtl="0">
              <a:defRPr sz="18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6DB54F77-3742-4919-9EAD-96757A014E94}" type="datetime1">
              <a:rPr lang="zh-CN" altLang="en-US" smtClean="0"/>
              <a:t>2022/12/4</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9C6EB163-526A-4855-8844-4C6501B96975}" type="datetime1">
              <a:rPr lang="zh-CN" altLang="en-US" smtClean="0"/>
              <a:t>2022/12/4</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4E9B638C-251D-44EC-B8B2-08EC45208A21}" type="datetime1">
              <a:rPr lang="zh-CN" altLang="en-US" smtClean="0"/>
              <a:t>2022/12/4</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04721" y="1701800"/>
            <a:ext cx="3351927" cy="28448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469236" y="482600"/>
            <a:ext cx="6805427" cy="5892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800">
                <a:latin typeface="微软雅黑" panose="020B0503020204020204" pitchFamily="34" charset="-122"/>
                <a:ea typeface="微软雅黑" panose="020B0503020204020204" pitchFamily="34" charset="-122"/>
              </a:defRPr>
            </a:lvl4pPr>
            <a:lvl5pPr algn="l" rtl="0">
              <a:defRPr sz="1800">
                <a:latin typeface="微软雅黑" panose="020B0503020204020204" pitchFamily="34" charset="-122"/>
                <a:ea typeface="微软雅黑" panose="020B0503020204020204" pitchFamily="34" charset="-122"/>
              </a:defRPr>
            </a:lvl5pPr>
            <a:lvl6pPr algn="l" rtl="0">
              <a:defRPr sz="1800"/>
            </a:lvl6pPr>
            <a:lvl7pPr algn="l" rtl="0">
              <a:defRPr sz="1800"/>
            </a:lvl7pPr>
            <a:lvl8pPr algn="l" rtl="0">
              <a:defRPr sz="1800"/>
            </a:lvl8pPr>
            <a:lvl9pPr algn="l" rtl="0">
              <a:defRPr sz="18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atin typeface="微软雅黑" panose="020B0503020204020204" pitchFamily="34" charset="-122"/>
                <a:ea typeface="微软雅黑" panose="020B0503020204020204" pitchFamily="34" charset="-122"/>
              </a:defRPr>
            </a:lvl1pPr>
            <a:lvl2pPr marL="609600" indent="0" algn="l" rtl="0">
              <a:buNone/>
              <a:defRPr sz="1600"/>
            </a:lvl2pPr>
            <a:lvl3pPr marL="1219200" indent="0" algn="l" rtl="0">
              <a:buNone/>
              <a:defRPr sz="1300"/>
            </a:lvl3pPr>
            <a:lvl4pPr marL="1828165" indent="0" algn="l" rtl="0">
              <a:buNone/>
              <a:defRPr sz="1200"/>
            </a:lvl4pPr>
            <a:lvl5pPr marL="2437765" indent="0" algn="l" rtl="0">
              <a:buNone/>
              <a:defRPr sz="1200"/>
            </a:lvl5pPr>
            <a:lvl6pPr marL="3047365" indent="0" algn="l" rtl="0">
              <a:buNone/>
              <a:defRPr sz="1200"/>
            </a:lvl6pPr>
            <a:lvl7pPr marL="3656965" indent="0" algn="l" rtl="0">
              <a:buNone/>
              <a:defRPr sz="1200"/>
            </a:lvl7pPr>
            <a:lvl8pPr marL="4266565" indent="0" algn="l" rtl="0">
              <a:buNone/>
              <a:defRPr sz="1200"/>
            </a:lvl8pPr>
            <a:lvl9pPr marL="4876165" indent="0" algn="l" rtl="0">
              <a:buNone/>
              <a:defRPr sz="12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D005F57-EA56-4A95-B718-20B6AA09091F}" type="datetime1">
              <a:rPr lang="zh-CN" altLang="en-US" smtClean="0"/>
              <a:t>2022/12/4</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8" name="矩形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37765" y="4800600"/>
            <a:ext cx="7313295" cy="7620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2437765" y="279401"/>
            <a:ext cx="7313295" cy="4448175"/>
          </a:xfrm>
        </p:spPr>
        <p:txBody>
          <a:bodyPr rtlCol="0">
            <a:normAutofit/>
          </a:bodyPr>
          <a:lstStyle>
            <a:lvl1pPr marL="0" indent="0" algn="l" rtl="0">
              <a:buNone/>
              <a:defRPr sz="2800">
                <a:latin typeface="微软雅黑" panose="020B0503020204020204" pitchFamily="34" charset="-122"/>
                <a:ea typeface="微软雅黑" panose="020B0503020204020204" pitchFamily="34" charset="-122"/>
              </a:defRPr>
            </a:lvl1pPr>
            <a:lvl2pPr marL="609600" indent="0" algn="l" rtl="0">
              <a:buNone/>
              <a:defRPr sz="3700"/>
            </a:lvl2pPr>
            <a:lvl3pPr marL="1219200" indent="0" algn="l" rtl="0">
              <a:buNone/>
              <a:defRPr sz="3200"/>
            </a:lvl3pPr>
            <a:lvl4pPr marL="1828165" indent="0" algn="l" rtl="0">
              <a:buNone/>
              <a:defRPr sz="2700"/>
            </a:lvl4pPr>
            <a:lvl5pPr marL="2437765" indent="0" algn="l" rtl="0">
              <a:buNone/>
              <a:defRPr sz="2700"/>
            </a:lvl5pPr>
            <a:lvl6pPr marL="3047365" indent="0" algn="l" rtl="0">
              <a:buNone/>
              <a:defRPr sz="2700"/>
            </a:lvl6pPr>
            <a:lvl7pPr marL="3656965" indent="0" algn="l" rtl="0">
              <a:buNone/>
              <a:defRPr sz="2700"/>
            </a:lvl7pPr>
            <a:lvl8pPr marL="4266565" indent="0" algn="l" rtl="0">
              <a:buNone/>
              <a:defRPr sz="2700"/>
            </a:lvl8pPr>
            <a:lvl9pPr marL="4876165" indent="0" algn="l" rtl="0">
              <a:buNone/>
              <a:defRPr sz="27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atin typeface="微软雅黑" panose="020B0503020204020204" pitchFamily="34" charset="-122"/>
                <a:ea typeface="微软雅黑" panose="020B0503020204020204" pitchFamily="34" charset="-122"/>
              </a:defRPr>
            </a:lvl1pPr>
            <a:lvl2pPr marL="609600" indent="0" algn="l" rtl="0">
              <a:buNone/>
              <a:defRPr sz="1600"/>
            </a:lvl2pPr>
            <a:lvl3pPr marL="1219200" indent="0" algn="l" rtl="0">
              <a:buNone/>
              <a:defRPr sz="1300"/>
            </a:lvl3pPr>
            <a:lvl4pPr marL="1828165" indent="0" algn="l" rtl="0">
              <a:buNone/>
              <a:defRPr sz="1200"/>
            </a:lvl4pPr>
            <a:lvl5pPr marL="2437765" indent="0" algn="l" rtl="0">
              <a:buNone/>
              <a:defRPr sz="1200"/>
            </a:lvl5pPr>
            <a:lvl6pPr marL="3047365" indent="0" algn="l" rtl="0">
              <a:buNone/>
              <a:defRPr sz="1200"/>
            </a:lvl6pPr>
            <a:lvl7pPr marL="3656965" indent="0" algn="l" rtl="0">
              <a:buNone/>
              <a:defRPr sz="1200"/>
            </a:lvl7pPr>
            <a:lvl8pPr marL="4266565" indent="0" algn="l" rtl="0">
              <a:buNone/>
              <a:defRPr sz="1200"/>
            </a:lvl8pPr>
            <a:lvl9pPr marL="4876165" indent="0" algn="l" rtl="0">
              <a:buNone/>
              <a:defRPr sz="12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6F99FFF-1AD8-41BA-A4C2-05782CB95A16}" type="datetime1">
              <a:rPr lang="zh-CN" altLang="en-US" smtClean="0"/>
              <a:t>2022/12/4</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474EC2AD-E193-40F2-8E09-6DD726A8C215}" type="datetime1">
              <a:rPr lang="zh-CN" altLang="en-US" smtClean="0"/>
              <a:t>2022/12/4</a:t>
            </a:fld>
            <a:endParaRPr lang="zh-CN" altLang="en-US" dirty="0"/>
          </a:p>
        </p:txBody>
      </p:sp>
      <p:sp>
        <p:nvSpPr>
          <p:cNvPr id="5" name="页脚占位符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EB37DED6-D4C7-42EE-AB49-D2E39E64FDE4}" type="slidenum">
              <a:rPr lang="en-US" altLang="zh-CN"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9200" rtl="0" eaLnBrk="1" latinLnBrk="0" hangingPunct="1">
        <a:lnSpc>
          <a:spcPct val="85000"/>
        </a:lnSpc>
        <a:spcBef>
          <a:spcPct val="0"/>
        </a:spcBef>
        <a:buNone/>
        <a:defRPr sz="4400" kern="1200" cap="none" baseline="0">
          <a:solidFill>
            <a:schemeClr val="tx1"/>
          </a:solidFill>
          <a:latin typeface="微软雅黑" panose="020B0503020204020204" pitchFamily="34" charset="-122"/>
          <a:ea typeface="微软雅黑" panose="020B0503020204020204" pitchFamily="34" charset="-122"/>
          <a:cs typeface="+mj-cs"/>
        </a:defRPr>
      </a:lvl1pPr>
    </p:titleStyle>
    <p:bodyStyle>
      <a:lvl1pPr marL="304800" indent="-304800" algn="l" defTabSz="1219200" rtl="0" eaLnBrk="1" latinLnBrk="0" hangingPunct="1">
        <a:lnSpc>
          <a:spcPct val="95000"/>
        </a:lnSpc>
        <a:spcBef>
          <a:spcPts val="1865"/>
        </a:spcBef>
        <a:buSzPct val="100000"/>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31520" indent="-304800" algn="l" defTabSz="1219200" rtl="0" eaLnBrk="1" latinLnBrk="0" hangingPunct="1">
        <a:lnSpc>
          <a:spcPct val="95000"/>
        </a:lnSpc>
        <a:spcBef>
          <a:spcPts val="1065"/>
        </a:spcBef>
        <a:buSzPct val="100000"/>
        <a:buFont typeface="Century Gothic"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58240" indent="-304800" algn="l" defTabSz="1219200" rtl="0" eaLnBrk="1" latinLnBrk="0" hangingPunct="1">
        <a:lnSpc>
          <a:spcPct val="95000"/>
        </a:lnSpc>
        <a:spcBef>
          <a:spcPts val="1065"/>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584960" indent="-304800" algn="l" defTabSz="1219200" rtl="0" eaLnBrk="1" latinLnBrk="0" hangingPunct="1">
        <a:lnSpc>
          <a:spcPct val="95000"/>
        </a:lnSpc>
        <a:spcBef>
          <a:spcPts val="1065"/>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11045" indent="-304800" algn="l" defTabSz="1219200" rtl="0" eaLnBrk="1" latinLnBrk="0" hangingPunct="1">
        <a:lnSpc>
          <a:spcPct val="95000"/>
        </a:lnSpc>
        <a:spcBef>
          <a:spcPts val="1065"/>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437765" indent="-304800" algn="l" defTabSz="1219200" rtl="0" eaLnBrk="1" latinLnBrk="0" hangingPunct="1">
        <a:lnSpc>
          <a:spcPct val="95000"/>
        </a:lnSpc>
        <a:spcBef>
          <a:spcPts val="1065"/>
        </a:spcBef>
        <a:buSzPct val="90000"/>
        <a:buFont typeface="Century Gothic" pitchFamily="34" charset="0"/>
        <a:buChar char="–"/>
        <a:defRPr sz="1800" kern="1200">
          <a:solidFill>
            <a:schemeClr val="tx1"/>
          </a:solidFill>
          <a:latin typeface="+mn-lt"/>
          <a:ea typeface="+mn-ea"/>
          <a:cs typeface="+mn-cs"/>
        </a:defRPr>
      </a:lvl6pPr>
      <a:lvl7pPr marL="2864485" indent="-304800" algn="l" defTabSz="1219200" rtl="0" eaLnBrk="1" latinLnBrk="0" hangingPunct="1">
        <a:lnSpc>
          <a:spcPct val="95000"/>
        </a:lnSpc>
        <a:spcBef>
          <a:spcPts val="1065"/>
        </a:spcBef>
        <a:buSzPct val="90000"/>
        <a:buFont typeface="Century Gothic" pitchFamily="34" charset="0"/>
        <a:buChar char="–"/>
        <a:defRPr sz="1800" kern="1200">
          <a:solidFill>
            <a:schemeClr val="tx1"/>
          </a:solidFill>
          <a:latin typeface="+mn-lt"/>
          <a:ea typeface="+mn-ea"/>
          <a:cs typeface="+mn-cs"/>
        </a:defRPr>
      </a:lvl7pPr>
      <a:lvl8pPr marL="3291205" indent="-304800" algn="l" defTabSz="1219200" rtl="0" eaLnBrk="1" latinLnBrk="0" hangingPunct="1">
        <a:lnSpc>
          <a:spcPct val="95000"/>
        </a:lnSpc>
        <a:spcBef>
          <a:spcPts val="1065"/>
        </a:spcBef>
        <a:buSzPct val="90000"/>
        <a:buFont typeface="Century Gothic" pitchFamily="34" charset="0"/>
        <a:buChar char="–"/>
        <a:defRPr sz="1800" kern="1200">
          <a:solidFill>
            <a:schemeClr val="tx1"/>
          </a:solidFill>
          <a:latin typeface="+mn-lt"/>
          <a:ea typeface="+mn-ea"/>
          <a:cs typeface="+mn-cs"/>
        </a:defRPr>
      </a:lvl8pPr>
      <a:lvl9pPr marL="3778885" indent="-304800" algn="l" defTabSz="1219200" rtl="0" eaLnBrk="1" latinLnBrk="0" hangingPunct="1">
        <a:lnSpc>
          <a:spcPct val="95000"/>
        </a:lnSpc>
        <a:spcBef>
          <a:spcPts val="1065"/>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dirty="0"/>
              <a:t>人工智能学院内网</a:t>
            </a:r>
            <a:br>
              <a:rPr lang="en-US" altLang="zh-CN" dirty="0"/>
            </a:br>
            <a:br>
              <a:rPr lang="en-US" altLang="zh-CN" dirty="0"/>
            </a:br>
            <a:br>
              <a:rPr lang="en-US" altLang="zh-CN" dirty="0"/>
            </a:br>
            <a:r>
              <a:rPr lang="en-US" altLang="zh-CN" dirty="0"/>
              <a:t>            </a:t>
            </a:r>
            <a:r>
              <a:rPr lang="zh-CN" altLang="en-US" sz="3200"/>
              <a:t>王炸</a:t>
            </a:r>
            <a:endParaRPr lang="zh-CN" altLang="en-US" sz="32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rtlCol="0"/>
          <a:lstStyle/>
          <a:p>
            <a:pPr rtl="0"/>
            <a:r>
              <a:rPr lang="zh-CN" altLang="en-US" dirty="0">
                <a:latin typeface="微软雅黑" panose="020B0503020204020204" pitchFamily="34" charset="-122"/>
                <a:ea typeface="微软雅黑" panose="020B0503020204020204" pitchFamily="34" charset="-122"/>
              </a:rPr>
              <a:t>北京天坛中心 </a:t>
            </a:r>
            <a:r>
              <a:rPr lang="en-US" altLang="zh-CN" dirty="0"/>
              <a:t>AID2208</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9796" y="-488280"/>
            <a:ext cx="10157354" cy="1397000"/>
          </a:xfrm>
        </p:spPr>
        <p:txBody>
          <a:bodyPr>
            <a:normAutofit/>
          </a:bodyPr>
          <a:lstStyle/>
          <a:p>
            <a:r>
              <a:rPr lang="zh-CN" altLang="en-US" sz="2800" dirty="0"/>
              <a:t>页面展示</a:t>
            </a:r>
          </a:p>
        </p:txBody>
      </p:sp>
      <p:pic>
        <p:nvPicPr>
          <p:cNvPr id="5" name="图片 4"/>
          <p:cNvPicPr>
            <a:picLocks noChangeAspect="1"/>
          </p:cNvPicPr>
          <p:nvPr/>
        </p:nvPicPr>
        <p:blipFill>
          <a:blip r:embed="rId2"/>
          <a:stretch>
            <a:fillRect/>
          </a:stretch>
        </p:blipFill>
        <p:spPr>
          <a:xfrm>
            <a:off x="632531" y="1340768"/>
            <a:ext cx="3517665" cy="324036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1936" y="1844824"/>
            <a:ext cx="2829816" cy="572194"/>
          </a:xfrm>
          <a:prstGeom prst="rect">
            <a:avLst/>
          </a:prstGeom>
        </p:spPr>
      </p:pic>
      <p:sp>
        <p:nvSpPr>
          <p:cNvPr id="8" name="箭头: 右 7"/>
          <p:cNvSpPr/>
          <p:nvPr/>
        </p:nvSpPr>
        <p:spPr>
          <a:xfrm>
            <a:off x="4740760" y="2708920"/>
            <a:ext cx="151216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a:blip r:embed="rId4"/>
          <a:stretch>
            <a:fillRect/>
          </a:stretch>
        </p:blipFill>
        <p:spPr>
          <a:xfrm>
            <a:off x="6843492" y="1340768"/>
            <a:ext cx="4449882" cy="3240360"/>
          </a:xfrm>
          <a:prstGeom prst="rect">
            <a:avLst/>
          </a:prstGeom>
        </p:spPr>
      </p:pic>
      <p:sp>
        <p:nvSpPr>
          <p:cNvPr id="11" name="文本框 10"/>
          <p:cNvSpPr txBox="1"/>
          <p:nvPr/>
        </p:nvSpPr>
        <p:spPr>
          <a:xfrm>
            <a:off x="765820" y="5085184"/>
            <a:ext cx="2952327" cy="1569660"/>
          </a:xfrm>
          <a:prstGeom prst="rect">
            <a:avLst/>
          </a:prstGeom>
          <a:noFill/>
        </p:spPr>
        <p:txBody>
          <a:bodyPr wrap="square" rtlCol="0">
            <a:spAutoFit/>
          </a:bodyPr>
          <a:lstStyle/>
          <a:p>
            <a:r>
              <a:rPr lang="zh-CN" altLang="en-US" dirty="0"/>
              <a:t>       跳转到注册页面后按照提示进行填写信息注册，点击获取验证码</a:t>
            </a:r>
          </a:p>
        </p:txBody>
      </p:sp>
      <p:sp>
        <p:nvSpPr>
          <p:cNvPr id="13" name="文本框 12"/>
          <p:cNvSpPr txBox="1"/>
          <p:nvPr/>
        </p:nvSpPr>
        <p:spPr>
          <a:xfrm>
            <a:off x="4354884" y="4900518"/>
            <a:ext cx="2387600" cy="1938992"/>
          </a:xfrm>
          <a:prstGeom prst="rect">
            <a:avLst/>
          </a:prstGeom>
          <a:noFill/>
        </p:spPr>
        <p:txBody>
          <a:bodyPr wrap="square" rtlCol="0">
            <a:spAutoFit/>
          </a:bodyPr>
          <a:lstStyle/>
          <a:p>
            <a:r>
              <a:rPr lang="zh-CN" altLang="en-US" dirty="0"/>
              <a:t>       通过容联云发送短信验证码到手机，点击创建用户跳转至登陆页面</a:t>
            </a:r>
          </a:p>
        </p:txBody>
      </p:sp>
      <p:sp>
        <p:nvSpPr>
          <p:cNvPr id="14" name="文本框 13"/>
          <p:cNvSpPr txBox="1"/>
          <p:nvPr/>
        </p:nvSpPr>
        <p:spPr>
          <a:xfrm>
            <a:off x="7991958" y="5373216"/>
            <a:ext cx="2736304" cy="830997"/>
          </a:xfrm>
          <a:prstGeom prst="rect">
            <a:avLst/>
          </a:prstGeom>
          <a:noFill/>
        </p:spPr>
        <p:txBody>
          <a:bodyPr wrap="square" rtlCol="0">
            <a:spAutoFit/>
          </a:bodyPr>
          <a:lstStyle/>
          <a:p>
            <a:r>
              <a:rPr lang="zh-CN" altLang="en-US" dirty="0"/>
              <a:t>       输入用户名密码跳转到首页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804" y="-632296"/>
            <a:ext cx="10157354" cy="1397000"/>
          </a:xfrm>
        </p:spPr>
        <p:txBody>
          <a:bodyPr>
            <a:normAutofit/>
          </a:bodyPr>
          <a:lstStyle/>
          <a:p>
            <a:r>
              <a:rPr lang="zh-CN" altLang="en-US" sz="2800" dirty="0"/>
              <a:t>页面展示</a:t>
            </a:r>
          </a:p>
        </p:txBody>
      </p:sp>
      <p:pic>
        <p:nvPicPr>
          <p:cNvPr id="7" name="图片 6"/>
          <p:cNvPicPr>
            <a:picLocks noChangeAspect="1"/>
          </p:cNvPicPr>
          <p:nvPr/>
        </p:nvPicPr>
        <p:blipFill>
          <a:blip r:embed="rId2"/>
          <a:stretch>
            <a:fillRect/>
          </a:stretch>
        </p:blipFill>
        <p:spPr>
          <a:xfrm>
            <a:off x="837828" y="2923765"/>
            <a:ext cx="2110923" cy="746825"/>
          </a:xfrm>
          <a:prstGeom prst="rect">
            <a:avLst/>
          </a:prstGeom>
        </p:spPr>
      </p:pic>
      <p:sp>
        <p:nvSpPr>
          <p:cNvPr id="8" name="箭头: 右 7"/>
          <p:cNvSpPr/>
          <p:nvPr/>
        </p:nvSpPr>
        <p:spPr>
          <a:xfrm>
            <a:off x="3790156" y="2996952"/>
            <a:ext cx="100811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a:blip r:embed="rId3"/>
          <a:stretch>
            <a:fillRect/>
          </a:stretch>
        </p:blipFill>
        <p:spPr>
          <a:xfrm>
            <a:off x="5086300" y="1862589"/>
            <a:ext cx="6751835" cy="3132822"/>
          </a:xfrm>
          <a:prstGeom prst="rect">
            <a:avLst/>
          </a:prstGeom>
        </p:spPr>
      </p:pic>
      <p:sp>
        <p:nvSpPr>
          <p:cNvPr id="11" name="文本框 10"/>
          <p:cNvSpPr txBox="1"/>
          <p:nvPr/>
        </p:nvSpPr>
        <p:spPr>
          <a:xfrm>
            <a:off x="765820" y="4581128"/>
            <a:ext cx="2664296" cy="1938992"/>
          </a:xfrm>
          <a:prstGeom prst="rect">
            <a:avLst/>
          </a:prstGeom>
          <a:noFill/>
        </p:spPr>
        <p:txBody>
          <a:bodyPr wrap="square" rtlCol="0">
            <a:spAutoFit/>
          </a:bodyPr>
          <a:lstStyle/>
          <a:p>
            <a:r>
              <a:rPr lang="zh-CN" altLang="en-US" dirty="0"/>
              <a:t>        登录状态下右上角的登录会变成用户名，再次点击用户名后会跳转至个人主页</a:t>
            </a:r>
          </a:p>
        </p:txBody>
      </p:sp>
      <p:sp>
        <p:nvSpPr>
          <p:cNvPr id="12" name="文本框 11"/>
          <p:cNvSpPr txBox="1"/>
          <p:nvPr/>
        </p:nvSpPr>
        <p:spPr>
          <a:xfrm>
            <a:off x="5374332" y="5327953"/>
            <a:ext cx="6048673" cy="830997"/>
          </a:xfrm>
          <a:prstGeom prst="rect">
            <a:avLst/>
          </a:prstGeom>
          <a:noFill/>
        </p:spPr>
        <p:txBody>
          <a:bodyPr wrap="square" rtlCol="0">
            <a:spAutoFit/>
          </a:bodyPr>
          <a:lstStyle/>
          <a:p>
            <a:r>
              <a:rPr lang="zh-CN" altLang="en-US" dirty="0"/>
              <a:t>安全设置会跳转到修改密码</a:t>
            </a:r>
            <a:endParaRPr lang="en-US" altLang="zh-CN" dirty="0"/>
          </a:p>
          <a:p>
            <a:r>
              <a:rPr lang="zh-CN" altLang="en-US" dirty="0"/>
              <a:t>编辑会跳转到修改个人信息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812" y="-603448"/>
            <a:ext cx="10157354" cy="1397000"/>
          </a:xfrm>
        </p:spPr>
        <p:txBody>
          <a:bodyPr>
            <a:normAutofit/>
          </a:bodyPr>
          <a:lstStyle/>
          <a:p>
            <a:r>
              <a:rPr lang="zh-CN" altLang="en-US" sz="2800" dirty="0"/>
              <a:t>页面展示</a:t>
            </a:r>
          </a:p>
        </p:txBody>
      </p:sp>
      <p:pic>
        <p:nvPicPr>
          <p:cNvPr id="5" name="图片 4"/>
          <p:cNvPicPr>
            <a:picLocks noChangeAspect="1"/>
          </p:cNvPicPr>
          <p:nvPr/>
        </p:nvPicPr>
        <p:blipFill>
          <a:blip r:embed="rId2"/>
          <a:stretch>
            <a:fillRect/>
          </a:stretch>
        </p:blipFill>
        <p:spPr>
          <a:xfrm>
            <a:off x="6671139" y="1196752"/>
            <a:ext cx="4176464" cy="4738929"/>
          </a:xfrm>
          <a:prstGeom prst="rect">
            <a:avLst/>
          </a:prstGeom>
        </p:spPr>
      </p:pic>
      <p:pic>
        <p:nvPicPr>
          <p:cNvPr id="7" name="图片 6"/>
          <p:cNvPicPr>
            <a:picLocks noChangeAspect="1"/>
          </p:cNvPicPr>
          <p:nvPr/>
        </p:nvPicPr>
        <p:blipFill>
          <a:blip r:embed="rId3"/>
          <a:stretch>
            <a:fillRect/>
          </a:stretch>
        </p:blipFill>
        <p:spPr>
          <a:xfrm>
            <a:off x="981844" y="1813464"/>
            <a:ext cx="4976291" cy="35055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812" y="-603448"/>
            <a:ext cx="10157354" cy="1397000"/>
          </a:xfrm>
        </p:spPr>
        <p:txBody>
          <a:bodyPr>
            <a:normAutofit/>
          </a:bodyPr>
          <a:lstStyle/>
          <a:p>
            <a:r>
              <a:rPr lang="zh-CN" altLang="en-US" sz="2800" dirty="0"/>
              <a:t>页面展示</a:t>
            </a:r>
          </a:p>
        </p:txBody>
      </p:sp>
      <p:pic>
        <p:nvPicPr>
          <p:cNvPr id="7" name="图片 6"/>
          <p:cNvPicPr>
            <a:picLocks noChangeAspect="1"/>
          </p:cNvPicPr>
          <p:nvPr/>
        </p:nvPicPr>
        <p:blipFill>
          <a:blip r:embed="rId2"/>
          <a:stretch>
            <a:fillRect/>
          </a:stretch>
        </p:blipFill>
        <p:spPr>
          <a:xfrm>
            <a:off x="549795" y="1951895"/>
            <a:ext cx="8352929" cy="4081583"/>
          </a:xfrm>
          <a:prstGeom prst="rect">
            <a:avLst/>
          </a:prstGeom>
        </p:spPr>
      </p:pic>
      <p:sp>
        <p:nvSpPr>
          <p:cNvPr id="8" name="文本框 7"/>
          <p:cNvSpPr txBox="1"/>
          <p:nvPr/>
        </p:nvSpPr>
        <p:spPr>
          <a:xfrm>
            <a:off x="9256262" y="3645024"/>
            <a:ext cx="2376264" cy="461665"/>
          </a:xfrm>
          <a:prstGeom prst="rect">
            <a:avLst/>
          </a:prstGeom>
          <a:noFill/>
        </p:spPr>
        <p:txBody>
          <a:bodyPr wrap="square" rtlCol="0">
            <a:spAutoFit/>
          </a:bodyPr>
          <a:lstStyle/>
          <a:p>
            <a:r>
              <a:rPr lang="en-US" altLang="zh-CN" dirty="0"/>
              <a:t>    </a:t>
            </a:r>
            <a:r>
              <a:rPr lang="zh-CN" altLang="en-US" dirty="0"/>
              <a:t>学院介绍页面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9796" y="-603448"/>
            <a:ext cx="10157354" cy="1397000"/>
          </a:xfrm>
        </p:spPr>
        <p:txBody>
          <a:bodyPr>
            <a:normAutofit/>
          </a:bodyPr>
          <a:lstStyle/>
          <a:p>
            <a:r>
              <a:rPr lang="zh-CN" altLang="en-US" sz="2800" dirty="0"/>
              <a:t>页面展示</a:t>
            </a:r>
          </a:p>
        </p:txBody>
      </p:sp>
      <p:pic>
        <p:nvPicPr>
          <p:cNvPr id="5" name="图片 4"/>
          <p:cNvPicPr>
            <a:picLocks noChangeAspect="1"/>
          </p:cNvPicPr>
          <p:nvPr/>
        </p:nvPicPr>
        <p:blipFill>
          <a:blip r:embed="rId2"/>
          <a:stretch>
            <a:fillRect/>
          </a:stretch>
        </p:blipFill>
        <p:spPr>
          <a:xfrm>
            <a:off x="549797" y="1147585"/>
            <a:ext cx="8352928" cy="5161735"/>
          </a:xfrm>
          <a:prstGeom prst="rect">
            <a:avLst/>
          </a:prstGeom>
        </p:spPr>
      </p:pic>
      <p:sp>
        <p:nvSpPr>
          <p:cNvPr id="6" name="文本框 5"/>
          <p:cNvSpPr txBox="1"/>
          <p:nvPr/>
        </p:nvSpPr>
        <p:spPr>
          <a:xfrm>
            <a:off x="9334772" y="2020292"/>
            <a:ext cx="2448272" cy="3416320"/>
          </a:xfrm>
          <a:prstGeom prst="rect">
            <a:avLst/>
          </a:prstGeom>
          <a:noFill/>
        </p:spPr>
        <p:txBody>
          <a:bodyPr wrap="square" rtlCol="0">
            <a:spAutoFit/>
          </a:bodyPr>
          <a:lstStyle/>
          <a:p>
            <a:r>
              <a:rPr lang="zh-CN" altLang="en-US" dirty="0"/>
              <a:t>        点击首页的发表文章或者个人信息页的感悟分享都可以跳转到此页面。</a:t>
            </a:r>
            <a:endParaRPr lang="en-US" altLang="zh-CN" dirty="0"/>
          </a:p>
          <a:p>
            <a:r>
              <a:rPr lang="en-US" altLang="zh-CN" dirty="0"/>
              <a:t>        </a:t>
            </a:r>
            <a:r>
              <a:rPr lang="zh-CN" altLang="en-US" dirty="0"/>
              <a:t>从首页进入，如果处于未登录状态会弹出先登录的提示。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812" y="-675456"/>
            <a:ext cx="10157354" cy="1397000"/>
          </a:xfrm>
        </p:spPr>
        <p:txBody>
          <a:bodyPr>
            <a:normAutofit/>
          </a:bodyPr>
          <a:lstStyle/>
          <a:p>
            <a:r>
              <a:rPr lang="zh-CN" altLang="en-US" sz="2800" dirty="0"/>
              <a:t>页面展示</a:t>
            </a:r>
          </a:p>
        </p:txBody>
      </p:sp>
      <p:pic>
        <p:nvPicPr>
          <p:cNvPr id="5" name="图片 4"/>
          <p:cNvPicPr>
            <a:picLocks noChangeAspect="1"/>
          </p:cNvPicPr>
          <p:nvPr/>
        </p:nvPicPr>
        <p:blipFill>
          <a:blip r:embed="rId2"/>
          <a:stretch>
            <a:fillRect/>
          </a:stretch>
        </p:blipFill>
        <p:spPr>
          <a:xfrm>
            <a:off x="693813" y="1484784"/>
            <a:ext cx="7992887" cy="4953429"/>
          </a:xfrm>
          <a:prstGeom prst="rect">
            <a:avLst/>
          </a:prstGeom>
        </p:spPr>
      </p:pic>
      <p:sp>
        <p:nvSpPr>
          <p:cNvPr id="6" name="文本框 5"/>
          <p:cNvSpPr txBox="1"/>
          <p:nvPr/>
        </p:nvSpPr>
        <p:spPr>
          <a:xfrm>
            <a:off x="9046740" y="2622670"/>
            <a:ext cx="2736304" cy="3046988"/>
          </a:xfrm>
          <a:prstGeom prst="rect">
            <a:avLst/>
          </a:prstGeom>
          <a:noFill/>
        </p:spPr>
        <p:txBody>
          <a:bodyPr wrap="square" rtlCol="0">
            <a:spAutoFit/>
          </a:bodyPr>
          <a:lstStyle/>
          <a:p>
            <a:r>
              <a:rPr lang="zh-CN" altLang="en-US" dirty="0"/>
              <a:t>       发表完文章后会跳转到自己已经发表的所有（公开，私密）文章或者登陆后点击用户名进入个人主页后点击学院快报也可到达此页面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5820" y="-531440"/>
            <a:ext cx="10157354" cy="1397000"/>
          </a:xfrm>
        </p:spPr>
        <p:txBody>
          <a:bodyPr>
            <a:normAutofit/>
          </a:bodyPr>
          <a:lstStyle/>
          <a:p>
            <a:r>
              <a:rPr lang="zh-CN" altLang="en-US" sz="2800" dirty="0"/>
              <a:t>页面展示</a:t>
            </a:r>
          </a:p>
        </p:txBody>
      </p:sp>
      <p:pic>
        <p:nvPicPr>
          <p:cNvPr id="5" name="图片 4"/>
          <p:cNvPicPr>
            <a:picLocks noChangeAspect="1"/>
          </p:cNvPicPr>
          <p:nvPr/>
        </p:nvPicPr>
        <p:blipFill>
          <a:blip r:embed="rId2"/>
          <a:stretch>
            <a:fillRect/>
          </a:stretch>
        </p:blipFill>
        <p:spPr>
          <a:xfrm>
            <a:off x="765820" y="1556792"/>
            <a:ext cx="8296246" cy="4752528"/>
          </a:xfrm>
          <a:prstGeom prst="rect">
            <a:avLst/>
          </a:prstGeom>
        </p:spPr>
      </p:pic>
      <p:sp>
        <p:nvSpPr>
          <p:cNvPr id="6" name="文本框 5"/>
          <p:cNvSpPr txBox="1"/>
          <p:nvPr/>
        </p:nvSpPr>
        <p:spPr>
          <a:xfrm>
            <a:off x="9334772" y="2276872"/>
            <a:ext cx="2376264" cy="2677656"/>
          </a:xfrm>
          <a:prstGeom prst="rect">
            <a:avLst/>
          </a:prstGeom>
          <a:noFill/>
        </p:spPr>
        <p:txBody>
          <a:bodyPr wrap="square" rtlCol="0">
            <a:spAutoFit/>
          </a:bodyPr>
          <a:lstStyle/>
          <a:p>
            <a:r>
              <a:rPr lang="zh-CN" altLang="en-US" dirty="0"/>
              <a:t>        直接从首页点击感悟分享跳转到此页，与之前不同的是这个页面展示的是所有用户发表的公开的文章</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7828" y="-603448"/>
            <a:ext cx="10157354" cy="1397000"/>
          </a:xfrm>
        </p:spPr>
        <p:txBody>
          <a:bodyPr>
            <a:normAutofit/>
          </a:bodyPr>
          <a:lstStyle/>
          <a:p>
            <a:r>
              <a:rPr lang="zh-CN" altLang="en-US" sz="2800" dirty="0"/>
              <a:t>页面展示</a:t>
            </a:r>
          </a:p>
        </p:txBody>
      </p:sp>
      <p:pic>
        <p:nvPicPr>
          <p:cNvPr id="5" name="图片 4"/>
          <p:cNvPicPr>
            <a:picLocks noChangeAspect="1"/>
          </p:cNvPicPr>
          <p:nvPr/>
        </p:nvPicPr>
        <p:blipFill>
          <a:blip r:embed="rId2"/>
          <a:stretch>
            <a:fillRect/>
          </a:stretch>
        </p:blipFill>
        <p:spPr>
          <a:xfrm>
            <a:off x="621804" y="1052736"/>
            <a:ext cx="8640960" cy="4968552"/>
          </a:xfrm>
          <a:prstGeom prst="rect">
            <a:avLst/>
          </a:prstGeom>
        </p:spPr>
      </p:pic>
      <p:sp>
        <p:nvSpPr>
          <p:cNvPr id="6" name="文本框 5"/>
          <p:cNvSpPr txBox="1"/>
          <p:nvPr/>
        </p:nvSpPr>
        <p:spPr>
          <a:xfrm>
            <a:off x="9550796" y="3306179"/>
            <a:ext cx="2376264" cy="461665"/>
          </a:xfrm>
          <a:prstGeom prst="rect">
            <a:avLst/>
          </a:prstGeom>
          <a:noFill/>
        </p:spPr>
        <p:txBody>
          <a:bodyPr wrap="square" rtlCol="0">
            <a:spAutoFit/>
          </a:bodyPr>
          <a:lstStyle/>
          <a:p>
            <a:r>
              <a:rPr lang="en-US" altLang="zh-CN" dirty="0"/>
              <a:t>    </a:t>
            </a:r>
            <a:r>
              <a:rPr lang="zh-CN" altLang="en-US" dirty="0"/>
              <a:t>就业喜报页面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5780" y="-665189"/>
            <a:ext cx="10157354" cy="1397000"/>
          </a:xfrm>
        </p:spPr>
        <p:txBody>
          <a:bodyPr>
            <a:normAutofit/>
          </a:bodyPr>
          <a:lstStyle/>
          <a:p>
            <a:r>
              <a:rPr lang="zh-CN" altLang="en-US" sz="2800" dirty="0"/>
              <a:t>页面展示</a:t>
            </a:r>
          </a:p>
        </p:txBody>
      </p:sp>
      <p:pic>
        <p:nvPicPr>
          <p:cNvPr id="5" name="图片 4"/>
          <p:cNvPicPr>
            <a:picLocks noChangeAspect="1"/>
          </p:cNvPicPr>
          <p:nvPr/>
        </p:nvPicPr>
        <p:blipFill>
          <a:blip r:embed="rId2"/>
          <a:stretch>
            <a:fillRect/>
          </a:stretch>
        </p:blipFill>
        <p:spPr>
          <a:xfrm>
            <a:off x="261764" y="1988840"/>
            <a:ext cx="9105425" cy="4137349"/>
          </a:xfrm>
          <a:prstGeom prst="rect">
            <a:avLst/>
          </a:prstGeom>
        </p:spPr>
      </p:pic>
      <p:sp>
        <p:nvSpPr>
          <p:cNvPr id="6" name="文本框 5"/>
          <p:cNvSpPr txBox="1"/>
          <p:nvPr/>
        </p:nvSpPr>
        <p:spPr>
          <a:xfrm>
            <a:off x="9694813" y="4057514"/>
            <a:ext cx="2232248" cy="461665"/>
          </a:xfrm>
          <a:prstGeom prst="rect">
            <a:avLst/>
          </a:prstGeom>
          <a:noFill/>
        </p:spPr>
        <p:txBody>
          <a:bodyPr wrap="square" rtlCol="0">
            <a:spAutoFit/>
          </a:bodyPr>
          <a:lstStyle/>
          <a:p>
            <a:r>
              <a:rPr lang="zh-CN" altLang="en-US" dirty="0"/>
              <a:t>答疑模块页面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804" y="-531440"/>
            <a:ext cx="10157354" cy="1397000"/>
          </a:xfrm>
        </p:spPr>
        <p:txBody>
          <a:bodyPr>
            <a:normAutofit/>
          </a:bodyPr>
          <a:lstStyle/>
          <a:p>
            <a:r>
              <a:rPr lang="zh-CN" altLang="en-US" sz="2800" dirty="0"/>
              <a:t>页面展示</a:t>
            </a:r>
          </a:p>
        </p:txBody>
      </p:sp>
      <p:pic>
        <p:nvPicPr>
          <p:cNvPr id="5" name="图片 4"/>
          <p:cNvPicPr>
            <a:picLocks noChangeAspect="1"/>
          </p:cNvPicPr>
          <p:nvPr/>
        </p:nvPicPr>
        <p:blipFill>
          <a:blip r:embed="rId2"/>
          <a:stretch>
            <a:fillRect/>
          </a:stretch>
        </p:blipFill>
        <p:spPr>
          <a:xfrm>
            <a:off x="477788" y="1556792"/>
            <a:ext cx="8712968" cy="4971761"/>
          </a:xfrm>
          <a:prstGeom prst="rect">
            <a:avLst/>
          </a:prstGeom>
        </p:spPr>
      </p:pic>
      <p:sp>
        <p:nvSpPr>
          <p:cNvPr id="6" name="文本框 5"/>
          <p:cNvSpPr txBox="1"/>
          <p:nvPr/>
        </p:nvSpPr>
        <p:spPr>
          <a:xfrm>
            <a:off x="9886577" y="3861048"/>
            <a:ext cx="1800200" cy="830997"/>
          </a:xfrm>
          <a:prstGeom prst="rect">
            <a:avLst/>
          </a:prstGeom>
          <a:noFill/>
        </p:spPr>
        <p:txBody>
          <a:bodyPr wrap="square" rtlCol="0">
            <a:spAutoFit/>
          </a:bodyPr>
          <a:lstStyle/>
          <a:p>
            <a:r>
              <a:rPr lang="zh-CN" altLang="en-US" dirty="0"/>
              <a:t>近期事项页面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zh-CN" altLang="en-US" dirty="0">
                <a:latin typeface="微软雅黑" panose="020B0503020204020204" pitchFamily="34" charset="-122"/>
                <a:ea typeface="微软雅黑" panose="020B0503020204020204" pitchFamily="34" charset="-122"/>
              </a:rPr>
              <a:t>目录</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p:txBody>
          <a:bodyPr rtlCol="0"/>
          <a:lstStyle/>
          <a:p>
            <a:pPr rtl="0"/>
            <a:r>
              <a:rPr lang="zh-CN" altLang="en-US" sz="3200" dirty="0"/>
              <a:t>一、</a:t>
            </a:r>
            <a:r>
              <a:rPr lang="zh-CN" altLang="en-US" sz="3200" dirty="0">
                <a:latin typeface="微软雅黑" panose="020B0503020204020204" pitchFamily="34" charset="-122"/>
                <a:ea typeface="微软雅黑" panose="020B0503020204020204" pitchFamily="34" charset="-122"/>
              </a:rPr>
              <a:t>项目功能模块及分工</a:t>
            </a:r>
            <a:endParaRPr lang="en-US" altLang="zh-CN" sz="3200" dirty="0">
              <a:latin typeface="微软雅黑" panose="020B0503020204020204" pitchFamily="34" charset="-122"/>
              <a:ea typeface="微软雅黑" panose="020B0503020204020204" pitchFamily="34" charset="-122"/>
            </a:endParaRPr>
          </a:p>
          <a:p>
            <a:pPr rtl="0"/>
            <a:r>
              <a:rPr lang="zh-CN" altLang="en-US" sz="3200" dirty="0"/>
              <a:t>二、项目开发环境</a:t>
            </a:r>
            <a:endParaRPr lang="en-US" altLang="zh-CN" sz="3200" dirty="0">
              <a:latin typeface="微软雅黑" panose="020B0503020204020204" pitchFamily="34" charset="-122"/>
              <a:ea typeface="微软雅黑" panose="020B0503020204020204" pitchFamily="34" charset="-122"/>
            </a:endParaRPr>
          </a:p>
          <a:p>
            <a:pPr rtl="0"/>
            <a:r>
              <a:rPr lang="zh-CN" altLang="en-US" sz="3200" dirty="0"/>
              <a:t>三、项目各页面介绍</a:t>
            </a:r>
          </a:p>
          <a:p>
            <a:pPr rtl="0"/>
            <a:r>
              <a:rPr lang="zh-CN" altLang="en-US" sz="3200" dirty="0"/>
              <a:t>四、数据库设计</a:t>
            </a:r>
            <a:endParaRPr lang="en-US" altLang="zh-CN" sz="3200" dirty="0"/>
          </a:p>
          <a:p>
            <a:pPr marL="0" indent="0" rtl="0">
              <a:buNone/>
            </a:pPr>
            <a:endParaRPr lang="en-US" altLang="zh-CN" sz="3200" dirty="0">
              <a:latin typeface="微软雅黑" panose="020B0503020204020204" pitchFamily="34" charset="-122"/>
              <a:ea typeface="微软雅黑" panose="020B0503020204020204" pitchFamily="34" charset="-122"/>
            </a:endParaRPr>
          </a:p>
          <a:p>
            <a:pPr marL="0" indent="0" rtl="0">
              <a:buNone/>
            </a:pPr>
            <a:endParaRPr 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a:spLocks noChangeArrowheads="1"/>
          </p:cNvSpPr>
          <p:nvPr/>
        </p:nvSpPr>
        <p:spPr bwMode="auto">
          <a:xfrm>
            <a:off x="6989085" y="5301208"/>
            <a:ext cx="1728192" cy="864096"/>
          </a:xfrm>
          <a:custGeom>
            <a:avLst/>
            <a:gdLst>
              <a:gd name="T0" fmla="*/ 432 w 453"/>
              <a:gd name="T1" fmla="*/ 171 h 196"/>
              <a:gd name="T2" fmla="*/ 396 w 453"/>
              <a:gd name="T3" fmla="*/ 138 h 196"/>
              <a:gd name="T4" fmla="*/ 379 w 453"/>
              <a:gd name="T5" fmla="*/ 110 h 196"/>
              <a:gd name="T6" fmla="*/ 369 w 453"/>
              <a:gd name="T7" fmla="*/ 0 h 196"/>
              <a:gd name="T8" fmla="*/ 84 w 453"/>
              <a:gd name="T9" fmla="*/ 0 h 196"/>
              <a:gd name="T10" fmla="*/ 74 w 453"/>
              <a:gd name="T11" fmla="*/ 110 h 196"/>
              <a:gd name="T12" fmla="*/ 58 w 453"/>
              <a:gd name="T13" fmla="*/ 139 h 196"/>
              <a:gd name="T14" fmla="*/ 21 w 453"/>
              <a:gd name="T15" fmla="*/ 172 h 196"/>
              <a:gd name="T16" fmla="*/ 32 w 453"/>
              <a:gd name="T17" fmla="*/ 191 h 196"/>
              <a:gd name="T18" fmla="*/ 196 w 453"/>
              <a:gd name="T19" fmla="*/ 196 h 196"/>
              <a:gd name="T20" fmla="*/ 257 w 453"/>
              <a:gd name="T21" fmla="*/ 196 h 196"/>
              <a:gd name="T22" fmla="*/ 422 w 453"/>
              <a:gd name="T23" fmla="*/ 191 h 196"/>
              <a:gd name="T24" fmla="*/ 432 w 453"/>
              <a:gd name="T25"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196">
                <a:moveTo>
                  <a:pt x="432" y="171"/>
                </a:moveTo>
                <a:cubicBezTo>
                  <a:pt x="432" y="171"/>
                  <a:pt x="409" y="151"/>
                  <a:pt x="396" y="138"/>
                </a:cubicBezTo>
                <a:cubicBezTo>
                  <a:pt x="383" y="125"/>
                  <a:pt x="379" y="110"/>
                  <a:pt x="379" y="110"/>
                </a:cubicBezTo>
                <a:cubicBezTo>
                  <a:pt x="369" y="0"/>
                  <a:pt x="369" y="0"/>
                  <a:pt x="369" y="0"/>
                </a:cubicBezTo>
                <a:cubicBezTo>
                  <a:pt x="84" y="0"/>
                  <a:pt x="84" y="0"/>
                  <a:pt x="84" y="0"/>
                </a:cubicBezTo>
                <a:cubicBezTo>
                  <a:pt x="74" y="110"/>
                  <a:pt x="74" y="110"/>
                  <a:pt x="74" y="110"/>
                </a:cubicBezTo>
                <a:cubicBezTo>
                  <a:pt x="74" y="110"/>
                  <a:pt x="70" y="126"/>
                  <a:pt x="58" y="139"/>
                </a:cubicBezTo>
                <a:cubicBezTo>
                  <a:pt x="45" y="152"/>
                  <a:pt x="21" y="172"/>
                  <a:pt x="21" y="172"/>
                </a:cubicBezTo>
                <a:cubicBezTo>
                  <a:pt x="21" y="172"/>
                  <a:pt x="0" y="187"/>
                  <a:pt x="32" y="191"/>
                </a:cubicBezTo>
                <a:cubicBezTo>
                  <a:pt x="50" y="194"/>
                  <a:pt x="131" y="196"/>
                  <a:pt x="196" y="196"/>
                </a:cubicBezTo>
                <a:cubicBezTo>
                  <a:pt x="257" y="196"/>
                  <a:pt x="257" y="196"/>
                  <a:pt x="257" y="196"/>
                </a:cubicBezTo>
                <a:cubicBezTo>
                  <a:pt x="324" y="196"/>
                  <a:pt x="403" y="194"/>
                  <a:pt x="422" y="191"/>
                </a:cubicBezTo>
                <a:cubicBezTo>
                  <a:pt x="453" y="186"/>
                  <a:pt x="432" y="171"/>
                  <a:pt x="432" y="17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dirty="0">
              <a:latin typeface="微软雅黑" panose="020B0503020204020204" pitchFamily="34" charset="-122"/>
              <a:cs typeface="微软雅黑" panose="020B0503020204020204" pitchFamily="34" charset="-122"/>
            </a:endParaRPr>
          </a:p>
        </p:txBody>
      </p:sp>
      <p:sp>
        <p:nvSpPr>
          <p:cNvPr id="5" name="Freeform 7"/>
          <p:cNvSpPr>
            <a:spLocks noEditPoints="1" noChangeArrowheads="1"/>
          </p:cNvSpPr>
          <p:nvPr/>
        </p:nvSpPr>
        <p:spPr bwMode="auto">
          <a:xfrm>
            <a:off x="5268713" y="1342726"/>
            <a:ext cx="5168936" cy="3655443"/>
          </a:xfrm>
          <a:custGeom>
            <a:avLst/>
            <a:gdLst>
              <a:gd name="T0" fmla="*/ 1323 w 1356"/>
              <a:gd name="T1" fmla="*/ 0 h 828"/>
              <a:gd name="T2" fmla="*/ 35 w 1356"/>
              <a:gd name="T3" fmla="*/ 0 h 828"/>
              <a:gd name="T4" fmla="*/ 0 w 1356"/>
              <a:gd name="T5" fmla="*/ 36 h 828"/>
              <a:gd name="T6" fmla="*/ 0 w 1356"/>
              <a:gd name="T7" fmla="*/ 792 h 828"/>
              <a:gd name="T8" fmla="*/ 35 w 1356"/>
              <a:gd name="T9" fmla="*/ 828 h 828"/>
              <a:gd name="T10" fmla="*/ 512 w 1356"/>
              <a:gd name="T11" fmla="*/ 828 h 828"/>
              <a:gd name="T12" fmla="*/ 539 w 1356"/>
              <a:gd name="T13" fmla="*/ 828 h 828"/>
              <a:gd name="T14" fmla="*/ 820 w 1356"/>
              <a:gd name="T15" fmla="*/ 828 h 828"/>
              <a:gd name="T16" fmla="*/ 849 w 1356"/>
              <a:gd name="T17" fmla="*/ 828 h 828"/>
              <a:gd name="T18" fmla="*/ 1323 w 1356"/>
              <a:gd name="T19" fmla="*/ 828 h 828"/>
              <a:gd name="T20" fmla="*/ 1356 w 1356"/>
              <a:gd name="T21" fmla="*/ 792 h 828"/>
              <a:gd name="T22" fmla="*/ 1356 w 1356"/>
              <a:gd name="T23" fmla="*/ 36 h 828"/>
              <a:gd name="T24" fmla="*/ 1323 w 1356"/>
              <a:gd name="T25" fmla="*/ 0 h 828"/>
              <a:gd name="T26" fmla="*/ 1300 w 1356"/>
              <a:gd name="T27" fmla="*/ 768 h 828"/>
              <a:gd name="T28" fmla="*/ 52 w 1356"/>
              <a:gd name="T29" fmla="*/ 768 h 828"/>
              <a:gd name="T30" fmla="*/ 52 w 1356"/>
              <a:gd name="T31" fmla="*/ 60 h 828"/>
              <a:gd name="T32" fmla="*/ 1300 w 1356"/>
              <a:gd name="T33" fmla="*/ 60 h 828"/>
              <a:gd name="T34" fmla="*/ 1300 w 1356"/>
              <a:gd name="T35" fmla="*/ 76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6" h="828">
                <a:moveTo>
                  <a:pt x="1323" y="0"/>
                </a:moveTo>
                <a:cubicBezTo>
                  <a:pt x="35" y="0"/>
                  <a:pt x="35" y="0"/>
                  <a:pt x="35" y="0"/>
                </a:cubicBezTo>
                <a:cubicBezTo>
                  <a:pt x="16" y="0"/>
                  <a:pt x="0" y="17"/>
                  <a:pt x="0" y="36"/>
                </a:cubicBezTo>
                <a:cubicBezTo>
                  <a:pt x="0" y="792"/>
                  <a:pt x="0" y="792"/>
                  <a:pt x="0" y="792"/>
                </a:cubicBezTo>
                <a:cubicBezTo>
                  <a:pt x="0" y="811"/>
                  <a:pt x="16" y="828"/>
                  <a:pt x="35" y="828"/>
                </a:cubicBezTo>
                <a:cubicBezTo>
                  <a:pt x="512" y="828"/>
                  <a:pt x="512" y="828"/>
                  <a:pt x="512" y="828"/>
                </a:cubicBezTo>
                <a:cubicBezTo>
                  <a:pt x="539" y="828"/>
                  <a:pt x="539" y="828"/>
                  <a:pt x="539" y="828"/>
                </a:cubicBezTo>
                <a:cubicBezTo>
                  <a:pt x="820" y="828"/>
                  <a:pt x="820" y="828"/>
                  <a:pt x="820" y="828"/>
                </a:cubicBezTo>
                <a:cubicBezTo>
                  <a:pt x="849" y="828"/>
                  <a:pt x="849" y="828"/>
                  <a:pt x="849" y="828"/>
                </a:cubicBezTo>
                <a:cubicBezTo>
                  <a:pt x="1323" y="828"/>
                  <a:pt x="1323" y="828"/>
                  <a:pt x="1323" y="828"/>
                </a:cubicBezTo>
                <a:cubicBezTo>
                  <a:pt x="1342" y="828"/>
                  <a:pt x="1356" y="811"/>
                  <a:pt x="1356" y="792"/>
                </a:cubicBezTo>
                <a:cubicBezTo>
                  <a:pt x="1356" y="36"/>
                  <a:pt x="1356" y="36"/>
                  <a:pt x="1356" y="36"/>
                </a:cubicBezTo>
                <a:cubicBezTo>
                  <a:pt x="1356" y="17"/>
                  <a:pt x="1342" y="0"/>
                  <a:pt x="1323" y="0"/>
                </a:cubicBezTo>
                <a:close/>
                <a:moveTo>
                  <a:pt x="1300" y="768"/>
                </a:moveTo>
                <a:cubicBezTo>
                  <a:pt x="52" y="768"/>
                  <a:pt x="52" y="768"/>
                  <a:pt x="52" y="768"/>
                </a:cubicBezTo>
                <a:cubicBezTo>
                  <a:pt x="52" y="60"/>
                  <a:pt x="52" y="60"/>
                  <a:pt x="52" y="60"/>
                </a:cubicBezTo>
                <a:cubicBezTo>
                  <a:pt x="1300" y="60"/>
                  <a:pt x="1300" y="60"/>
                  <a:pt x="1300" y="60"/>
                </a:cubicBezTo>
                <a:lnTo>
                  <a:pt x="1300" y="7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latin typeface="微软雅黑" panose="020B0503020204020204" pitchFamily="34" charset="-122"/>
              <a:cs typeface="微软雅黑" panose="020B0503020204020204" pitchFamily="34" charset="-122"/>
            </a:endParaRPr>
          </a:p>
        </p:txBody>
      </p:sp>
      <p:sp>
        <p:nvSpPr>
          <p:cNvPr id="6" name="Rectangle 53"/>
          <p:cNvSpPr/>
          <p:nvPr/>
        </p:nvSpPr>
        <p:spPr>
          <a:xfrm>
            <a:off x="8073826" y="2403176"/>
            <a:ext cx="588445" cy="642417"/>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52"/>
          <p:cNvSpPr/>
          <p:nvPr/>
        </p:nvSpPr>
        <p:spPr>
          <a:xfrm>
            <a:off x="5836957" y="2420719"/>
            <a:ext cx="4032448" cy="1141164"/>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r>
              <a:rPr lang="zh-CN" altLang="en-US" sz="1800" dirty="0">
                <a:latin typeface="微软雅黑" panose="020B0503020204020204" pitchFamily="34" charset="-122"/>
                <a:ea typeface="微软雅黑" panose="020B0503020204020204" pitchFamily="34" charset="-122"/>
              </a:rPr>
              <a:t>项</a:t>
            </a:r>
            <a:endParaRPr lang="en-US" altLang="zh-CN" sz="1800" dirty="0">
              <a:latin typeface="微软雅黑" panose="020B0503020204020204" pitchFamily="34" charset="-122"/>
              <a:ea typeface="微软雅黑" panose="020B0503020204020204" pitchFamily="34" charset="-122"/>
            </a:endParaRPr>
          </a:p>
          <a:p>
            <a:pPr algn="ctr" fontAlgn="auto">
              <a:buFontTx/>
              <a:buNone/>
              <a:defRPr/>
            </a:pPr>
            <a:r>
              <a:rPr kumimoji="0" lang="zh-CN" altLang="en-US" sz="2800" b="0" i="0" u="none" strike="noStrike" kern="1200" cap="none" spc="0" normalizeH="0" baseline="0" noProof="0" dirty="0">
                <a:ln>
                  <a:noFill/>
                </a:ln>
                <a:solidFill>
                  <a:srgbClr val="374C81"/>
                </a:solidFill>
                <a:effectLst/>
                <a:uLnTx/>
                <a:uFillTx/>
                <a:latin typeface="微软雅黑" panose="020B0503020204020204" pitchFamily="34" charset="-122"/>
                <a:ea typeface="微软雅黑" panose="020B0503020204020204" pitchFamily="34" charset="-122"/>
                <a:cs typeface="+mn-cs"/>
              </a:rPr>
              <a:t>数据库设计</a:t>
            </a:r>
            <a:r>
              <a:rPr lang="zh-CN" altLang="en-US" sz="1800" dirty="0">
                <a:latin typeface="微软雅黑" panose="020B0503020204020204" pitchFamily="34" charset="-122"/>
                <a:ea typeface="微软雅黑" panose="020B0503020204020204" pitchFamily="34" charset="-122"/>
              </a:rPr>
              <a:t>目功能模块及分工</a:t>
            </a: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54"/>
          <p:cNvSpPr/>
          <p:nvPr/>
        </p:nvSpPr>
        <p:spPr>
          <a:xfrm>
            <a:off x="9250383" y="2635405"/>
            <a:ext cx="588445" cy="66400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Freeform 14"/>
          <p:cNvSpPr>
            <a:spLocks noEditPoints="1"/>
          </p:cNvSpPr>
          <p:nvPr/>
        </p:nvSpPr>
        <p:spPr bwMode="auto">
          <a:xfrm>
            <a:off x="9334772" y="2724384"/>
            <a:ext cx="474145" cy="533834"/>
          </a:xfrm>
          <a:custGeom>
            <a:avLst/>
            <a:gdLst>
              <a:gd name="T0" fmla="*/ 42 w 108"/>
              <a:gd name="T1" fmla="*/ 0 h 104"/>
              <a:gd name="T2" fmla="*/ 0 w 108"/>
              <a:gd name="T3" fmla="*/ 42 h 104"/>
              <a:gd name="T4" fmla="*/ 42 w 108"/>
              <a:gd name="T5" fmla="*/ 83 h 104"/>
              <a:gd name="T6" fmla="*/ 68 w 108"/>
              <a:gd name="T7" fmla="*/ 74 h 104"/>
              <a:gd name="T8" fmla="*/ 69 w 108"/>
              <a:gd name="T9" fmla="*/ 76 h 104"/>
              <a:gd name="T10" fmla="*/ 95 w 108"/>
              <a:gd name="T11" fmla="*/ 101 h 104"/>
              <a:gd name="T12" fmla="*/ 100 w 108"/>
              <a:gd name="T13" fmla="*/ 104 h 104"/>
              <a:gd name="T14" fmla="*/ 106 w 108"/>
              <a:gd name="T15" fmla="*/ 101 h 104"/>
              <a:gd name="T16" fmla="*/ 106 w 108"/>
              <a:gd name="T17" fmla="*/ 91 h 104"/>
              <a:gd name="T18" fmla="*/ 80 w 108"/>
              <a:gd name="T19" fmla="*/ 65 h 104"/>
              <a:gd name="T20" fmla="*/ 77 w 108"/>
              <a:gd name="T21" fmla="*/ 64 h 104"/>
              <a:gd name="T22" fmla="*/ 83 w 108"/>
              <a:gd name="T23" fmla="*/ 42 h 104"/>
              <a:gd name="T24" fmla="*/ 42 w 108"/>
              <a:gd name="T25" fmla="*/ 0 h 104"/>
              <a:gd name="T26" fmla="*/ 42 w 108"/>
              <a:gd name="T27" fmla="*/ 13 h 104"/>
              <a:gd name="T28" fmla="*/ 71 w 108"/>
              <a:gd name="T29" fmla="*/ 42 h 104"/>
              <a:gd name="T30" fmla="*/ 66 w 108"/>
              <a:gd name="T31" fmla="*/ 57 h 104"/>
              <a:gd name="T32" fmla="*/ 64 w 108"/>
              <a:gd name="T33" fmla="*/ 61 h 104"/>
              <a:gd name="T34" fmla="*/ 60 w 108"/>
              <a:gd name="T35" fmla="*/ 64 h 104"/>
              <a:gd name="T36" fmla="*/ 42 w 108"/>
              <a:gd name="T37" fmla="*/ 70 h 104"/>
              <a:gd name="T38" fmla="*/ 13 w 108"/>
              <a:gd name="T39" fmla="*/ 42 h 104"/>
              <a:gd name="T40" fmla="*/ 42 w 108"/>
              <a:gd name="T41"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 h="104">
                <a:moveTo>
                  <a:pt x="42" y="0"/>
                </a:moveTo>
                <a:cubicBezTo>
                  <a:pt x="18" y="0"/>
                  <a:pt x="0" y="19"/>
                  <a:pt x="0" y="42"/>
                </a:cubicBezTo>
                <a:cubicBezTo>
                  <a:pt x="0" y="65"/>
                  <a:pt x="18" y="83"/>
                  <a:pt x="42" y="83"/>
                </a:cubicBezTo>
                <a:cubicBezTo>
                  <a:pt x="52" y="83"/>
                  <a:pt x="61" y="80"/>
                  <a:pt x="68" y="74"/>
                </a:cubicBezTo>
                <a:cubicBezTo>
                  <a:pt x="68" y="74"/>
                  <a:pt x="69" y="75"/>
                  <a:pt x="69" y="76"/>
                </a:cubicBezTo>
                <a:cubicBezTo>
                  <a:pt x="95" y="101"/>
                  <a:pt x="95" y="101"/>
                  <a:pt x="95" y="101"/>
                </a:cubicBezTo>
                <a:cubicBezTo>
                  <a:pt x="97" y="103"/>
                  <a:pt x="99" y="104"/>
                  <a:pt x="100" y="104"/>
                </a:cubicBezTo>
                <a:cubicBezTo>
                  <a:pt x="102" y="104"/>
                  <a:pt x="104" y="103"/>
                  <a:pt x="106" y="101"/>
                </a:cubicBezTo>
                <a:cubicBezTo>
                  <a:pt x="108" y="99"/>
                  <a:pt x="108" y="94"/>
                  <a:pt x="106" y="91"/>
                </a:cubicBezTo>
                <a:cubicBezTo>
                  <a:pt x="80" y="65"/>
                  <a:pt x="80" y="65"/>
                  <a:pt x="80" y="65"/>
                </a:cubicBezTo>
                <a:cubicBezTo>
                  <a:pt x="79" y="65"/>
                  <a:pt x="78" y="64"/>
                  <a:pt x="77" y="64"/>
                </a:cubicBezTo>
                <a:cubicBezTo>
                  <a:pt x="81" y="57"/>
                  <a:pt x="83" y="50"/>
                  <a:pt x="83" y="42"/>
                </a:cubicBezTo>
                <a:cubicBezTo>
                  <a:pt x="83" y="19"/>
                  <a:pt x="65" y="0"/>
                  <a:pt x="42" y="0"/>
                </a:cubicBezTo>
                <a:close/>
                <a:moveTo>
                  <a:pt x="42" y="13"/>
                </a:moveTo>
                <a:cubicBezTo>
                  <a:pt x="58" y="13"/>
                  <a:pt x="71" y="26"/>
                  <a:pt x="71" y="42"/>
                </a:cubicBezTo>
                <a:cubicBezTo>
                  <a:pt x="71" y="47"/>
                  <a:pt x="69" y="52"/>
                  <a:pt x="66" y="57"/>
                </a:cubicBezTo>
                <a:cubicBezTo>
                  <a:pt x="64" y="61"/>
                  <a:pt x="64" y="61"/>
                  <a:pt x="64" y="61"/>
                </a:cubicBezTo>
                <a:cubicBezTo>
                  <a:pt x="60" y="64"/>
                  <a:pt x="60" y="64"/>
                  <a:pt x="60" y="64"/>
                </a:cubicBezTo>
                <a:cubicBezTo>
                  <a:pt x="55" y="68"/>
                  <a:pt x="48" y="70"/>
                  <a:pt x="42" y="70"/>
                </a:cubicBezTo>
                <a:cubicBezTo>
                  <a:pt x="26" y="70"/>
                  <a:pt x="13" y="58"/>
                  <a:pt x="13" y="42"/>
                </a:cubicBezTo>
                <a:cubicBezTo>
                  <a:pt x="13" y="26"/>
                  <a:pt x="26" y="13"/>
                  <a:pt x="42" y="13"/>
                </a:cubicBezTo>
                <a:close/>
              </a:path>
            </a:pathLst>
          </a:custGeom>
          <a:solidFill>
            <a:schemeClr val="bg1"/>
          </a:solidFill>
          <a:ln>
            <a:noFill/>
          </a:ln>
        </p:spPr>
        <p:txBody>
          <a:bodyPr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en-US" noProof="1">
              <a:latin typeface="微软雅黑" panose="020B0503020204020204" pitchFamily="34" charset="-122"/>
              <a:cs typeface="微软雅黑" panose="020B0503020204020204" pitchFamily="34" charset="-122"/>
            </a:endParaRPr>
          </a:p>
        </p:txBody>
      </p:sp>
      <p:sp>
        <p:nvSpPr>
          <p:cNvPr id="11" name="文本框 10"/>
          <p:cNvSpPr txBox="1"/>
          <p:nvPr/>
        </p:nvSpPr>
        <p:spPr>
          <a:xfrm>
            <a:off x="3191061" y="2492896"/>
            <a:ext cx="1895240" cy="1106805"/>
          </a:xfrm>
          <a:prstGeom prst="rect">
            <a:avLst/>
          </a:prstGeom>
          <a:noFill/>
        </p:spPr>
        <p:txBody>
          <a:bodyPr wrap="square">
            <a:spAutoFit/>
          </a:bodyPr>
          <a:lstStyle/>
          <a:p>
            <a:r>
              <a:rPr lang="en-US" altLang="zh-CN" sz="6600" dirty="0"/>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804" y="-531440"/>
            <a:ext cx="10157354" cy="1397000"/>
          </a:xfrm>
        </p:spPr>
        <p:txBody>
          <a:bodyPr>
            <a:normAutofit/>
          </a:bodyPr>
          <a:lstStyle/>
          <a:p>
            <a:r>
              <a:rPr lang="zh-CN" altLang="en-US" sz="2800" dirty="0"/>
              <a:t>页面展示</a:t>
            </a:r>
          </a:p>
        </p:txBody>
      </p:sp>
      <p:pic>
        <p:nvPicPr>
          <p:cNvPr id="5" name="图片 4"/>
          <p:cNvPicPr>
            <a:picLocks noChangeAspect="1"/>
          </p:cNvPicPr>
          <p:nvPr/>
        </p:nvPicPr>
        <p:blipFill>
          <a:blip r:embed="rId2"/>
          <a:stretch>
            <a:fillRect/>
          </a:stretch>
        </p:blipFill>
        <p:spPr>
          <a:xfrm>
            <a:off x="477788" y="1556792"/>
            <a:ext cx="8712968" cy="4971761"/>
          </a:xfrm>
          <a:prstGeom prst="rect">
            <a:avLst/>
          </a:prstGeom>
        </p:spPr>
      </p:pic>
      <p:sp>
        <p:nvSpPr>
          <p:cNvPr id="6" name="文本框 5"/>
          <p:cNvSpPr txBox="1"/>
          <p:nvPr/>
        </p:nvSpPr>
        <p:spPr>
          <a:xfrm>
            <a:off x="9886577" y="3861048"/>
            <a:ext cx="1800200" cy="830997"/>
          </a:xfrm>
          <a:prstGeom prst="rect">
            <a:avLst/>
          </a:prstGeom>
          <a:noFill/>
        </p:spPr>
        <p:txBody>
          <a:bodyPr wrap="square" rtlCol="0">
            <a:spAutoFit/>
          </a:bodyPr>
          <a:lstStyle/>
          <a:p>
            <a:r>
              <a:rPr lang="zh-CN" altLang="en-US" dirty="0"/>
              <a:t>近期事项页面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9664" y="-387350"/>
            <a:ext cx="10157354" cy="1397000"/>
          </a:xfrm>
        </p:spPr>
        <p:txBody>
          <a:bodyPr>
            <a:normAutofit/>
          </a:bodyPr>
          <a:lstStyle/>
          <a:p>
            <a:r>
              <a:rPr lang="zh-CN" altLang="en-US" sz="2800" dirty="0"/>
              <a:t>页面展示</a:t>
            </a:r>
          </a:p>
        </p:txBody>
      </p:sp>
      <p:pic>
        <p:nvPicPr>
          <p:cNvPr id="3" name="Content Placeholder 2" descr="e-r图"/>
          <p:cNvPicPr>
            <a:picLocks noGrp="1" noChangeAspect="1"/>
          </p:cNvPicPr>
          <p:nvPr>
            <p:ph idx="1"/>
          </p:nvPr>
        </p:nvPicPr>
        <p:blipFill>
          <a:blip r:embed="rId2"/>
          <a:stretch>
            <a:fillRect/>
          </a:stretch>
        </p:blipFill>
        <p:spPr>
          <a:xfrm>
            <a:off x="2134235" y="1052830"/>
            <a:ext cx="8072120" cy="55333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7948" y="1268760"/>
            <a:ext cx="4776326" cy="1930400"/>
          </a:xfrm>
        </p:spPr>
        <p:txBody>
          <a:bodyPr rtlCol="0">
            <a:normAutofit fontScale="90000"/>
          </a:bodyPr>
          <a:lstStyle/>
          <a:p>
            <a:pPr rtl="0"/>
            <a:r>
              <a:rPr lang="en-US" dirty="0"/>
              <a:t>	</a:t>
            </a:r>
            <a:r>
              <a:rPr lang="en-US" sz="7300" dirty="0"/>
              <a:t>		THANK</a:t>
            </a:r>
            <a:br>
              <a:rPr lang="en-US" sz="7300" dirty="0"/>
            </a:br>
            <a:r>
              <a:rPr lang="en-US" sz="7300" dirty="0"/>
              <a:t>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a:spLocks noChangeArrowheads="1"/>
          </p:cNvSpPr>
          <p:nvPr/>
        </p:nvSpPr>
        <p:spPr bwMode="auto">
          <a:xfrm>
            <a:off x="6989085" y="5301208"/>
            <a:ext cx="1728192" cy="864096"/>
          </a:xfrm>
          <a:custGeom>
            <a:avLst/>
            <a:gdLst>
              <a:gd name="T0" fmla="*/ 432 w 453"/>
              <a:gd name="T1" fmla="*/ 171 h 196"/>
              <a:gd name="T2" fmla="*/ 396 w 453"/>
              <a:gd name="T3" fmla="*/ 138 h 196"/>
              <a:gd name="T4" fmla="*/ 379 w 453"/>
              <a:gd name="T5" fmla="*/ 110 h 196"/>
              <a:gd name="T6" fmla="*/ 369 w 453"/>
              <a:gd name="T7" fmla="*/ 0 h 196"/>
              <a:gd name="T8" fmla="*/ 84 w 453"/>
              <a:gd name="T9" fmla="*/ 0 h 196"/>
              <a:gd name="T10" fmla="*/ 74 w 453"/>
              <a:gd name="T11" fmla="*/ 110 h 196"/>
              <a:gd name="T12" fmla="*/ 58 w 453"/>
              <a:gd name="T13" fmla="*/ 139 h 196"/>
              <a:gd name="T14" fmla="*/ 21 w 453"/>
              <a:gd name="T15" fmla="*/ 172 h 196"/>
              <a:gd name="T16" fmla="*/ 32 w 453"/>
              <a:gd name="T17" fmla="*/ 191 h 196"/>
              <a:gd name="T18" fmla="*/ 196 w 453"/>
              <a:gd name="T19" fmla="*/ 196 h 196"/>
              <a:gd name="T20" fmla="*/ 257 w 453"/>
              <a:gd name="T21" fmla="*/ 196 h 196"/>
              <a:gd name="T22" fmla="*/ 422 w 453"/>
              <a:gd name="T23" fmla="*/ 191 h 196"/>
              <a:gd name="T24" fmla="*/ 432 w 453"/>
              <a:gd name="T25"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196">
                <a:moveTo>
                  <a:pt x="432" y="171"/>
                </a:moveTo>
                <a:cubicBezTo>
                  <a:pt x="432" y="171"/>
                  <a:pt x="409" y="151"/>
                  <a:pt x="396" y="138"/>
                </a:cubicBezTo>
                <a:cubicBezTo>
                  <a:pt x="383" y="125"/>
                  <a:pt x="379" y="110"/>
                  <a:pt x="379" y="110"/>
                </a:cubicBezTo>
                <a:cubicBezTo>
                  <a:pt x="369" y="0"/>
                  <a:pt x="369" y="0"/>
                  <a:pt x="369" y="0"/>
                </a:cubicBezTo>
                <a:cubicBezTo>
                  <a:pt x="84" y="0"/>
                  <a:pt x="84" y="0"/>
                  <a:pt x="84" y="0"/>
                </a:cubicBezTo>
                <a:cubicBezTo>
                  <a:pt x="74" y="110"/>
                  <a:pt x="74" y="110"/>
                  <a:pt x="74" y="110"/>
                </a:cubicBezTo>
                <a:cubicBezTo>
                  <a:pt x="74" y="110"/>
                  <a:pt x="70" y="126"/>
                  <a:pt x="58" y="139"/>
                </a:cubicBezTo>
                <a:cubicBezTo>
                  <a:pt x="45" y="152"/>
                  <a:pt x="21" y="172"/>
                  <a:pt x="21" y="172"/>
                </a:cubicBezTo>
                <a:cubicBezTo>
                  <a:pt x="21" y="172"/>
                  <a:pt x="0" y="187"/>
                  <a:pt x="32" y="191"/>
                </a:cubicBezTo>
                <a:cubicBezTo>
                  <a:pt x="50" y="194"/>
                  <a:pt x="131" y="196"/>
                  <a:pt x="196" y="196"/>
                </a:cubicBezTo>
                <a:cubicBezTo>
                  <a:pt x="257" y="196"/>
                  <a:pt x="257" y="196"/>
                  <a:pt x="257" y="196"/>
                </a:cubicBezTo>
                <a:cubicBezTo>
                  <a:pt x="324" y="196"/>
                  <a:pt x="403" y="194"/>
                  <a:pt x="422" y="191"/>
                </a:cubicBezTo>
                <a:cubicBezTo>
                  <a:pt x="453" y="186"/>
                  <a:pt x="432" y="171"/>
                  <a:pt x="432" y="17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dirty="0">
              <a:latin typeface="微软雅黑" panose="020B0503020204020204" pitchFamily="34" charset="-122"/>
              <a:cs typeface="微软雅黑" panose="020B0503020204020204" pitchFamily="34" charset="-122"/>
            </a:endParaRPr>
          </a:p>
        </p:txBody>
      </p:sp>
      <p:sp>
        <p:nvSpPr>
          <p:cNvPr id="5" name="Freeform 7"/>
          <p:cNvSpPr>
            <a:spLocks noEditPoints="1" noChangeArrowheads="1"/>
          </p:cNvSpPr>
          <p:nvPr/>
        </p:nvSpPr>
        <p:spPr bwMode="auto">
          <a:xfrm>
            <a:off x="5268713" y="1342726"/>
            <a:ext cx="5168936" cy="3655443"/>
          </a:xfrm>
          <a:custGeom>
            <a:avLst/>
            <a:gdLst>
              <a:gd name="T0" fmla="*/ 1323 w 1356"/>
              <a:gd name="T1" fmla="*/ 0 h 828"/>
              <a:gd name="T2" fmla="*/ 35 w 1356"/>
              <a:gd name="T3" fmla="*/ 0 h 828"/>
              <a:gd name="T4" fmla="*/ 0 w 1356"/>
              <a:gd name="T5" fmla="*/ 36 h 828"/>
              <a:gd name="T6" fmla="*/ 0 w 1356"/>
              <a:gd name="T7" fmla="*/ 792 h 828"/>
              <a:gd name="T8" fmla="*/ 35 w 1356"/>
              <a:gd name="T9" fmla="*/ 828 h 828"/>
              <a:gd name="T10" fmla="*/ 512 w 1356"/>
              <a:gd name="T11" fmla="*/ 828 h 828"/>
              <a:gd name="T12" fmla="*/ 539 w 1356"/>
              <a:gd name="T13" fmla="*/ 828 h 828"/>
              <a:gd name="T14" fmla="*/ 820 w 1356"/>
              <a:gd name="T15" fmla="*/ 828 h 828"/>
              <a:gd name="T16" fmla="*/ 849 w 1356"/>
              <a:gd name="T17" fmla="*/ 828 h 828"/>
              <a:gd name="T18" fmla="*/ 1323 w 1356"/>
              <a:gd name="T19" fmla="*/ 828 h 828"/>
              <a:gd name="T20" fmla="*/ 1356 w 1356"/>
              <a:gd name="T21" fmla="*/ 792 h 828"/>
              <a:gd name="T22" fmla="*/ 1356 w 1356"/>
              <a:gd name="T23" fmla="*/ 36 h 828"/>
              <a:gd name="T24" fmla="*/ 1323 w 1356"/>
              <a:gd name="T25" fmla="*/ 0 h 828"/>
              <a:gd name="T26" fmla="*/ 1300 w 1356"/>
              <a:gd name="T27" fmla="*/ 768 h 828"/>
              <a:gd name="T28" fmla="*/ 52 w 1356"/>
              <a:gd name="T29" fmla="*/ 768 h 828"/>
              <a:gd name="T30" fmla="*/ 52 w 1356"/>
              <a:gd name="T31" fmla="*/ 60 h 828"/>
              <a:gd name="T32" fmla="*/ 1300 w 1356"/>
              <a:gd name="T33" fmla="*/ 60 h 828"/>
              <a:gd name="T34" fmla="*/ 1300 w 1356"/>
              <a:gd name="T35" fmla="*/ 76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6" h="828">
                <a:moveTo>
                  <a:pt x="1323" y="0"/>
                </a:moveTo>
                <a:cubicBezTo>
                  <a:pt x="35" y="0"/>
                  <a:pt x="35" y="0"/>
                  <a:pt x="35" y="0"/>
                </a:cubicBezTo>
                <a:cubicBezTo>
                  <a:pt x="16" y="0"/>
                  <a:pt x="0" y="17"/>
                  <a:pt x="0" y="36"/>
                </a:cubicBezTo>
                <a:cubicBezTo>
                  <a:pt x="0" y="792"/>
                  <a:pt x="0" y="792"/>
                  <a:pt x="0" y="792"/>
                </a:cubicBezTo>
                <a:cubicBezTo>
                  <a:pt x="0" y="811"/>
                  <a:pt x="16" y="828"/>
                  <a:pt x="35" y="828"/>
                </a:cubicBezTo>
                <a:cubicBezTo>
                  <a:pt x="512" y="828"/>
                  <a:pt x="512" y="828"/>
                  <a:pt x="512" y="828"/>
                </a:cubicBezTo>
                <a:cubicBezTo>
                  <a:pt x="539" y="828"/>
                  <a:pt x="539" y="828"/>
                  <a:pt x="539" y="828"/>
                </a:cubicBezTo>
                <a:cubicBezTo>
                  <a:pt x="820" y="828"/>
                  <a:pt x="820" y="828"/>
                  <a:pt x="820" y="828"/>
                </a:cubicBezTo>
                <a:cubicBezTo>
                  <a:pt x="849" y="828"/>
                  <a:pt x="849" y="828"/>
                  <a:pt x="849" y="828"/>
                </a:cubicBezTo>
                <a:cubicBezTo>
                  <a:pt x="1323" y="828"/>
                  <a:pt x="1323" y="828"/>
                  <a:pt x="1323" y="828"/>
                </a:cubicBezTo>
                <a:cubicBezTo>
                  <a:pt x="1342" y="828"/>
                  <a:pt x="1356" y="811"/>
                  <a:pt x="1356" y="792"/>
                </a:cubicBezTo>
                <a:cubicBezTo>
                  <a:pt x="1356" y="36"/>
                  <a:pt x="1356" y="36"/>
                  <a:pt x="1356" y="36"/>
                </a:cubicBezTo>
                <a:cubicBezTo>
                  <a:pt x="1356" y="17"/>
                  <a:pt x="1342" y="0"/>
                  <a:pt x="1323" y="0"/>
                </a:cubicBezTo>
                <a:close/>
                <a:moveTo>
                  <a:pt x="1300" y="768"/>
                </a:moveTo>
                <a:cubicBezTo>
                  <a:pt x="52" y="768"/>
                  <a:pt x="52" y="768"/>
                  <a:pt x="52" y="768"/>
                </a:cubicBezTo>
                <a:cubicBezTo>
                  <a:pt x="52" y="60"/>
                  <a:pt x="52" y="60"/>
                  <a:pt x="52" y="60"/>
                </a:cubicBezTo>
                <a:cubicBezTo>
                  <a:pt x="1300" y="60"/>
                  <a:pt x="1300" y="60"/>
                  <a:pt x="1300" y="60"/>
                </a:cubicBezTo>
                <a:lnTo>
                  <a:pt x="1300" y="7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latin typeface="微软雅黑" panose="020B0503020204020204" pitchFamily="34" charset="-122"/>
              <a:cs typeface="微软雅黑" panose="020B0503020204020204" pitchFamily="34" charset="-122"/>
            </a:endParaRPr>
          </a:p>
        </p:txBody>
      </p:sp>
      <p:sp>
        <p:nvSpPr>
          <p:cNvPr id="6" name="Rectangle 53"/>
          <p:cNvSpPr/>
          <p:nvPr/>
        </p:nvSpPr>
        <p:spPr>
          <a:xfrm>
            <a:off x="8073826" y="2403176"/>
            <a:ext cx="588445" cy="642417"/>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52"/>
          <p:cNvSpPr/>
          <p:nvPr/>
        </p:nvSpPr>
        <p:spPr>
          <a:xfrm>
            <a:off x="5836957" y="2420719"/>
            <a:ext cx="4032448" cy="1141164"/>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r>
              <a:rPr lang="zh-CN" altLang="en-US" sz="1800" dirty="0">
                <a:latin typeface="微软雅黑" panose="020B0503020204020204" pitchFamily="34" charset="-122"/>
                <a:ea typeface="微软雅黑" panose="020B0503020204020204" pitchFamily="34" charset="-122"/>
              </a:rPr>
              <a:t>项</a:t>
            </a:r>
            <a:endParaRPr lang="en-US" altLang="zh-CN" sz="1800" dirty="0">
              <a:latin typeface="微软雅黑" panose="020B0503020204020204" pitchFamily="34" charset="-122"/>
              <a:ea typeface="微软雅黑" panose="020B0503020204020204" pitchFamily="34" charset="-122"/>
            </a:endParaRPr>
          </a:p>
          <a:p>
            <a:pPr algn="ctr" fontAlgn="auto">
              <a:buFontTx/>
              <a:buNone/>
              <a:defRPr/>
            </a:pPr>
            <a:r>
              <a:rPr kumimoji="0" lang="zh-CN" altLang="en-US" sz="2800" b="0" i="0" u="none" strike="noStrike" kern="1200" cap="none" spc="0" normalizeH="0" baseline="0" noProof="0" dirty="0">
                <a:ln>
                  <a:noFill/>
                </a:ln>
                <a:solidFill>
                  <a:srgbClr val="374C81"/>
                </a:solidFill>
                <a:effectLst/>
                <a:uLnTx/>
                <a:uFillTx/>
                <a:latin typeface="微软雅黑" panose="020B0503020204020204" pitchFamily="34" charset="-122"/>
                <a:ea typeface="微软雅黑" panose="020B0503020204020204" pitchFamily="34" charset="-122"/>
                <a:cs typeface="+mn-cs"/>
              </a:rPr>
              <a:t>项目功能模块及分工</a:t>
            </a:r>
            <a:r>
              <a:rPr lang="zh-CN" altLang="en-US" sz="1800" dirty="0">
                <a:latin typeface="微软雅黑" panose="020B0503020204020204" pitchFamily="34" charset="-122"/>
                <a:ea typeface="微软雅黑" panose="020B0503020204020204" pitchFamily="34" charset="-122"/>
              </a:rPr>
              <a:t>目功能模块及分工</a:t>
            </a: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54"/>
          <p:cNvSpPr/>
          <p:nvPr/>
        </p:nvSpPr>
        <p:spPr>
          <a:xfrm>
            <a:off x="9250383" y="2635405"/>
            <a:ext cx="588445" cy="66400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Freeform 14"/>
          <p:cNvSpPr>
            <a:spLocks noEditPoints="1"/>
          </p:cNvSpPr>
          <p:nvPr/>
        </p:nvSpPr>
        <p:spPr bwMode="auto">
          <a:xfrm>
            <a:off x="9334772" y="2724384"/>
            <a:ext cx="474145" cy="533834"/>
          </a:xfrm>
          <a:custGeom>
            <a:avLst/>
            <a:gdLst>
              <a:gd name="T0" fmla="*/ 42 w 108"/>
              <a:gd name="T1" fmla="*/ 0 h 104"/>
              <a:gd name="T2" fmla="*/ 0 w 108"/>
              <a:gd name="T3" fmla="*/ 42 h 104"/>
              <a:gd name="T4" fmla="*/ 42 w 108"/>
              <a:gd name="T5" fmla="*/ 83 h 104"/>
              <a:gd name="T6" fmla="*/ 68 w 108"/>
              <a:gd name="T7" fmla="*/ 74 h 104"/>
              <a:gd name="T8" fmla="*/ 69 w 108"/>
              <a:gd name="T9" fmla="*/ 76 h 104"/>
              <a:gd name="T10" fmla="*/ 95 w 108"/>
              <a:gd name="T11" fmla="*/ 101 h 104"/>
              <a:gd name="T12" fmla="*/ 100 w 108"/>
              <a:gd name="T13" fmla="*/ 104 h 104"/>
              <a:gd name="T14" fmla="*/ 106 w 108"/>
              <a:gd name="T15" fmla="*/ 101 h 104"/>
              <a:gd name="T16" fmla="*/ 106 w 108"/>
              <a:gd name="T17" fmla="*/ 91 h 104"/>
              <a:gd name="T18" fmla="*/ 80 w 108"/>
              <a:gd name="T19" fmla="*/ 65 h 104"/>
              <a:gd name="T20" fmla="*/ 77 w 108"/>
              <a:gd name="T21" fmla="*/ 64 h 104"/>
              <a:gd name="T22" fmla="*/ 83 w 108"/>
              <a:gd name="T23" fmla="*/ 42 h 104"/>
              <a:gd name="T24" fmla="*/ 42 w 108"/>
              <a:gd name="T25" fmla="*/ 0 h 104"/>
              <a:gd name="T26" fmla="*/ 42 w 108"/>
              <a:gd name="T27" fmla="*/ 13 h 104"/>
              <a:gd name="T28" fmla="*/ 71 w 108"/>
              <a:gd name="T29" fmla="*/ 42 h 104"/>
              <a:gd name="T30" fmla="*/ 66 w 108"/>
              <a:gd name="T31" fmla="*/ 57 h 104"/>
              <a:gd name="T32" fmla="*/ 64 w 108"/>
              <a:gd name="T33" fmla="*/ 61 h 104"/>
              <a:gd name="T34" fmla="*/ 60 w 108"/>
              <a:gd name="T35" fmla="*/ 64 h 104"/>
              <a:gd name="T36" fmla="*/ 42 w 108"/>
              <a:gd name="T37" fmla="*/ 70 h 104"/>
              <a:gd name="T38" fmla="*/ 13 w 108"/>
              <a:gd name="T39" fmla="*/ 42 h 104"/>
              <a:gd name="T40" fmla="*/ 42 w 108"/>
              <a:gd name="T41"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 h="104">
                <a:moveTo>
                  <a:pt x="42" y="0"/>
                </a:moveTo>
                <a:cubicBezTo>
                  <a:pt x="18" y="0"/>
                  <a:pt x="0" y="19"/>
                  <a:pt x="0" y="42"/>
                </a:cubicBezTo>
                <a:cubicBezTo>
                  <a:pt x="0" y="65"/>
                  <a:pt x="18" y="83"/>
                  <a:pt x="42" y="83"/>
                </a:cubicBezTo>
                <a:cubicBezTo>
                  <a:pt x="52" y="83"/>
                  <a:pt x="61" y="80"/>
                  <a:pt x="68" y="74"/>
                </a:cubicBezTo>
                <a:cubicBezTo>
                  <a:pt x="68" y="74"/>
                  <a:pt x="69" y="75"/>
                  <a:pt x="69" y="76"/>
                </a:cubicBezTo>
                <a:cubicBezTo>
                  <a:pt x="95" y="101"/>
                  <a:pt x="95" y="101"/>
                  <a:pt x="95" y="101"/>
                </a:cubicBezTo>
                <a:cubicBezTo>
                  <a:pt x="97" y="103"/>
                  <a:pt x="99" y="104"/>
                  <a:pt x="100" y="104"/>
                </a:cubicBezTo>
                <a:cubicBezTo>
                  <a:pt x="102" y="104"/>
                  <a:pt x="104" y="103"/>
                  <a:pt x="106" y="101"/>
                </a:cubicBezTo>
                <a:cubicBezTo>
                  <a:pt x="108" y="99"/>
                  <a:pt x="108" y="94"/>
                  <a:pt x="106" y="91"/>
                </a:cubicBezTo>
                <a:cubicBezTo>
                  <a:pt x="80" y="65"/>
                  <a:pt x="80" y="65"/>
                  <a:pt x="80" y="65"/>
                </a:cubicBezTo>
                <a:cubicBezTo>
                  <a:pt x="79" y="65"/>
                  <a:pt x="78" y="64"/>
                  <a:pt x="77" y="64"/>
                </a:cubicBezTo>
                <a:cubicBezTo>
                  <a:pt x="81" y="57"/>
                  <a:pt x="83" y="50"/>
                  <a:pt x="83" y="42"/>
                </a:cubicBezTo>
                <a:cubicBezTo>
                  <a:pt x="83" y="19"/>
                  <a:pt x="65" y="0"/>
                  <a:pt x="42" y="0"/>
                </a:cubicBezTo>
                <a:close/>
                <a:moveTo>
                  <a:pt x="42" y="13"/>
                </a:moveTo>
                <a:cubicBezTo>
                  <a:pt x="58" y="13"/>
                  <a:pt x="71" y="26"/>
                  <a:pt x="71" y="42"/>
                </a:cubicBezTo>
                <a:cubicBezTo>
                  <a:pt x="71" y="47"/>
                  <a:pt x="69" y="52"/>
                  <a:pt x="66" y="57"/>
                </a:cubicBezTo>
                <a:cubicBezTo>
                  <a:pt x="64" y="61"/>
                  <a:pt x="64" y="61"/>
                  <a:pt x="64" y="61"/>
                </a:cubicBezTo>
                <a:cubicBezTo>
                  <a:pt x="60" y="64"/>
                  <a:pt x="60" y="64"/>
                  <a:pt x="60" y="64"/>
                </a:cubicBezTo>
                <a:cubicBezTo>
                  <a:pt x="55" y="68"/>
                  <a:pt x="48" y="70"/>
                  <a:pt x="42" y="70"/>
                </a:cubicBezTo>
                <a:cubicBezTo>
                  <a:pt x="26" y="70"/>
                  <a:pt x="13" y="58"/>
                  <a:pt x="13" y="42"/>
                </a:cubicBezTo>
                <a:cubicBezTo>
                  <a:pt x="13" y="26"/>
                  <a:pt x="26" y="13"/>
                  <a:pt x="42" y="13"/>
                </a:cubicBezTo>
                <a:close/>
              </a:path>
            </a:pathLst>
          </a:custGeom>
          <a:solidFill>
            <a:schemeClr val="bg1"/>
          </a:solidFill>
          <a:ln>
            <a:noFill/>
          </a:ln>
        </p:spPr>
        <p:txBody>
          <a:bodyPr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en-US" noProof="1">
              <a:latin typeface="微软雅黑" panose="020B0503020204020204" pitchFamily="34" charset="-122"/>
              <a:cs typeface="微软雅黑" panose="020B0503020204020204" pitchFamily="34" charset="-122"/>
            </a:endParaRPr>
          </a:p>
        </p:txBody>
      </p:sp>
      <p:sp>
        <p:nvSpPr>
          <p:cNvPr id="11" name="文本框 10"/>
          <p:cNvSpPr txBox="1"/>
          <p:nvPr/>
        </p:nvSpPr>
        <p:spPr>
          <a:xfrm>
            <a:off x="3191060" y="2492896"/>
            <a:ext cx="1607208" cy="1107996"/>
          </a:xfrm>
          <a:prstGeom prst="rect">
            <a:avLst/>
          </a:prstGeom>
          <a:noFill/>
        </p:spPr>
        <p:txBody>
          <a:bodyPr wrap="square">
            <a:spAutoFit/>
          </a:bodyPr>
          <a:lstStyle/>
          <a:p>
            <a:r>
              <a:rPr lang="en-US" altLang="zh-CN" sz="6600" b="1" i="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6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804" y="403560"/>
            <a:ext cx="10157354" cy="564480"/>
          </a:xfrm>
        </p:spPr>
        <p:txBody>
          <a:bodyPr rtlCol="0">
            <a:normAutofit/>
          </a:bodyPr>
          <a:lstStyle/>
          <a:p>
            <a:pPr rtl="0"/>
            <a:r>
              <a:rPr lang="zh-CN" altLang="en-US" sz="2800" dirty="0">
                <a:latin typeface="微软雅黑" panose="020B0503020204020204" pitchFamily="34" charset="-122"/>
                <a:ea typeface="微软雅黑" panose="020B0503020204020204" pitchFamily="34" charset="-122"/>
              </a:rPr>
              <a:t>项目功能模块</a:t>
            </a:r>
            <a:endParaRPr lang="en-US" sz="2800" dirty="0">
              <a:latin typeface="微软雅黑" panose="020B0503020204020204" pitchFamily="34" charset="-122"/>
              <a:ea typeface="微软雅黑" panose="020B0503020204020204" pitchFamily="34" charset="-122"/>
            </a:endParaRPr>
          </a:p>
        </p:txBody>
      </p:sp>
      <p:graphicFrame>
        <p:nvGraphicFramePr>
          <p:cNvPr id="4" name="内容占位符 3" descr="垂直项目符号列表" title="SmartArt"/>
          <p:cNvGraphicFramePr>
            <a:graphicFrameLocks noGrp="1"/>
          </p:cNvGraphicFramePr>
          <p:nvPr>
            <p:ph sz="half" idx="1"/>
          </p:nvPr>
        </p:nvGraphicFramePr>
        <p:xfrm>
          <a:off x="1117600" y="1701800"/>
          <a:ext cx="4976813"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内容占位符 3" descr="垂直项目符号列表" title="SmartArt"/>
          <p:cNvGraphicFramePr/>
          <p:nvPr/>
        </p:nvGraphicFramePr>
        <p:xfrm>
          <a:off x="6446191" y="1700808"/>
          <a:ext cx="4976813" cy="4470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21804" y="188640"/>
            <a:ext cx="10156825" cy="708496"/>
          </a:xfrm>
        </p:spPr>
        <p:txBody>
          <a:bodyPr rtlCol="0">
            <a:normAutofit/>
          </a:bodyPr>
          <a:lstStyle/>
          <a:p>
            <a:pPr rtl="0"/>
            <a:r>
              <a:rPr lang="zh-CN" altLang="en-US" sz="2800" dirty="0">
                <a:latin typeface="微软雅黑" panose="020B0503020204020204" pitchFamily="34" charset="-122"/>
                <a:ea typeface="微软雅黑" panose="020B0503020204020204" pitchFamily="34" charset="-122"/>
              </a:rPr>
              <a:t>分工</a:t>
            </a:r>
            <a:endParaRPr lang="en-US" sz="2800" dirty="0">
              <a:latin typeface="微软雅黑" panose="020B0503020204020204" pitchFamily="34" charset="-122"/>
              <a:ea typeface="微软雅黑" panose="020B0503020204020204" pitchFamily="34" charset="-122"/>
            </a:endParaRPr>
          </a:p>
        </p:txBody>
      </p:sp>
      <p:graphicFrame>
        <p:nvGraphicFramePr>
          <p:cNvPr id="9" name="内容占位符 3" descr="垂直项目符号列表" title="SmartArt"/>
          <p:cNvGraphicFramePr>
            <a:graphicFrameLocks noGrp="1"/>
          </p:cNvGraphicFramePr>
          <p:nvPr>
            <p:ph sz="half" idx="1"/>
            <p:extLst>
              <p:ext uri="{D42A27DB-BD31-4B8C-83A1-F6EECF244321}">
                <p14:modId xmlns:p14="http://schemas.microsoft.com/office/powerpoint/2010/main" val="3258747902"/>
              </p:ext>
            </p:extLst>
          </p:nvPr>
        </p:nvGraphicFramePr>
        <p:xfrm>
          <a:off x="3790156" y="1701800"/>
          <a:ext cx="4976813"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a:spLocks noChangeArrowheads="1"/>
          </p:cNvSpPr>
          <p:nvPr/>
        </p:nvSpPr>
        <p:spPr bwMode="auto">
          <a:xfrm>
            <a:off x="6989085" y="5301208"/>
            <a:ext cx="1728192" cy="864096"/>
          </a:xfrm>
          <a:custGeom>
            <a:avLst/>
            <a:gdLst>
              <a:gd name="T0" fmla="*/ 432 w 453"/>
              <a:gd name="T1" fmla="*/ 171 h 196"/>
              <a:gd name="T2" fmla="*/ 396 w 453"/>
              <a:gd name="T3" fmla="*/ 138 h 196"/>
              <a:gd name="T4" fmla="*/ 379 w 453"/>
              <a:gd name="T5" fmla="*/ 110 h 196"/>
              <a:gd name="T6" fmla="*/ 369 w 453"/>
              <a:gd name="T7" fmla="*/ 0 h 196"/>
              <a:gd name="T8" fmla="*/ 84 w 453"/>
              <a:gd name="T9" fmla="*/ 0 h 196"/>
              <a:gd name="T10" fmla="*/ 74 w 453"/>
              <a:gd name="T11" fmla="*/ 110 h 196"/>
              <a:gd name="T12" fmla="*/ 58 w 453"/>
              <a:gd name="T13" fmla="*/ 139 h 196"/>
              <a:gd name="T14" fmla="*/ 21 w 453"/>
              <a:gd name="T15" fmla="*/ 172 h 196"/>
              <a:gd name="T16" fmla="*/ 32 w 453"/>
              <a:gd name="T17" fmla="*/ 191 h 196"/>
              <a:gd name="T18" fmla="*/ 196 w 453"/>
              <a:gd name="T19" fmla="*/ 196 h 196"/>
              <a:gd name="T20" fmla="*/ 257 w 453"/>
              <a:gd name="T21" fmla="*/ 196 h 196"/>
              <a:gd name="T22" fmla="*/ 422 w 453"/>
              <a:gd name="T23" fmla="*/ 191 h 196"/>
              <a:gd name="T24" fmla="*/ 432 w 453"/>
              <a:gd name="T25"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196">
                <a:moveTo>
                  <a:pt x="432" y="171"/>
                </a:moveTo>
                <a:cubicBezTo>
                  <a:pt x="432" y="171"/>
                  <a:pt x="409" y="151"/>
                  <a:pt x="396" y="138"/>
                </a:cubicBezTo>
                <a:cubicBezTo>
                  <a:pt x="383" y="125"/>
                  <a:pt x="379" y="110"/>
                  <a:pt x="379" y="110"/>
                </a:cubicBezTo>
                <a:cubicBezTo>
                  <a:pt x="369" y="0"/>
                  <a:pt x="369" y="0"/>
                  <a:pt x="369" y="0"/>
                </a:cubicBezTo>
                <a:cubicBezTo>
                  <a:pt x="84" y="0"/>
                  <a:pt x="84" y="0"/>
                  <a:pt x="84" y="0"/>
                </a:cubicBezTo>
                <a:cubicBezTo>
                  <a:pt x="74" y="110"/>
                  <a:pt x="74" y="110"/>
                  <a:pt x="74" y="110"/>
                </a:cubicBezTo>
                <a:cubicBezTo>
                  <a:pt x="74" y="110"/>
                  <a:pt x="70" y="126"/>
                  <a:pt x="58" y="139"/>
                </a:cubicBezTo>
                <a:cubicBezTo>
                  <a:pt x="45" y="152"/>
                  <a:pt x="21" y="172"/>
                  <a:pt x="21" y="172"/>
                </a:cubicBezTo>
                <a:cubicBezTo>
                  <a:pt x="21" y="172"/>
                  <a:pt x="0" y="187"/>
                  <a:pt x="32" y="191"/>
                </a:cubicBezTo>
                <a:cubicBezTo>
                  <a:pt x="50" y="194"/>
                  <a:pt x="131" y="196"/>
                  <a:pt x="196" y="196"/>
                </a:cubicBezTo>
                <a:cubicBezTo>
                  <a:pt x="257" y="196"/>
                  <a:pt x="257" y="196"/>
                  <a:pt x="257" y="196"/>
                </a:cubicBezTo>
                <a:cubicBezTo>
                  <a:pt x="324" y="196"/>
                  <a:pt x="403" y="194"/>
                  <a:pt x="422" y="191"/>
                </a:cubicBezTo>
                <a:cubicBezTo>
                  <a:pt x="453" y="186"/>
                  <a:pt x="432" y="171"/>
                  <a:pt x="432" y="17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dirty="0">
              <a:latin typeface="微软雅黑" panose="020B0503020204020204" pitchFamily="34" charset="-122"/>
              <a:cs typeface="微软雅黑" panose="020B0503020204020204" pitchFamily="34" charset="-122"/>
            </a:endParaRPr>
          </a:p>
        </p:txBody>
      </p:sp>
      <p:sp>
        <p:nvSpPr>
          <p:cNvPr id="5" name="Freeform 7"/>
          <p:cNvSpPr>
            <a:spLocks noEditPoints="1" noChangeArrowheads="1"/>
          </p:cNvSpPr>
          <p:nvPr/>
        </p:nvSpPr>
        <p:spPr bwMode="auto">
          <a:xfrm>
            <a:off x="5268713" y="1342726"/>
            <a:ext cx="5168936" cy="3655443"/>
          </a:xfrm>
          <a:custGeom>
            <a:avLst/>
            <a:gdLst>
              <a:gd name="T0" fmla="*/ 1323 w 1356"/>
              <a:gd name="T1" fmla="*/ 0 h 828"/>
              <a:gd name="T2" fmla="*/ 35 w 1356"/>
              <a:gd name="T3" fmla="*/ 0 h 828"/>
              <a:gd name="T4" fmla="*/ 0 w 1356"/>
              <a:gd name="T5" fmla="*/ 36 h 828"/>
              <a:gd name="T6" fmla="*/ 0 w 1356"/>
              <a:gd name="T7" fmla="*/ 792 h 828"/>
              <a:gd name="T8" fmla="*/ 35 w 1356"/>
              <a:gd name="T9" fmla="*/ 828 h 828"/>
              <a:gd name="T10" fmla="*/ 512 w 1356"/>
              <a:gd name="T11" fmla="*/ 828 h 828"/>
              <a:gd name="T12" fmla="*/ 539 w 1356"/>
              <a:gd name="T13" fmla="*/ 828 h 828"/>
              <a:gd name="T14" fmla="*/ 820 w 1356"/>
              <a:gd name="T15" fmla="*/ 828 h 828"/>
              <a:gd name="T16" fmla="*/ 849 w 1356"/>
              <a:gd name="T17" fmla="*/ 828 h 828"/>
              <a:gd name="T18" fmla="*/ 1323 w 1356"/>
              <a:gd name="T19" fmla="*/ 828 h 828"/>
              <a:gd name="T20" fmla="*/ 1356 w 1356"/>
              <a:gd name="T21" fmla="*/ 792 h 828"/>
              <a:gd name="T22" fmla="*/ 1356 w 1356"/>
              <a:gd name="T23" fmla="*/ 36 h 828"/>
              <a:gd name="T24" fmla="*/ 1323 w 1356"/>
              <a:gd name="T25" fmla="*/ 0 h 828"/>
              <a:gd name="T26" fmla="*/ 1300 w 1356"/>
              <a:gd name="T27" fmla="*/ 768 h 828"/>
              <a:gd name="T28" fmla="*/ 52 w 1356"/>
              <a:gd name="T29" fmla="*/ 768 h 828"/>
              <a:gd name="T30" fmla="*/ 52 w 1356"/>
              <a:gd name="T31" fmla="*/ 60 h 828"/>
              <a:gd name="T32" fmla="*/ 1300 w 1356"/>
              <a:gd name="T33" fmla="*/ 60 h 828"/>
              <a:gd name="T34" fmla="*/ 1300 w 1356"/>
              <a:gd name="T35" fmla="*/ 76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6" h="828">
                <a:moveTo>
                  <a:pt x="1323" y="0"/>
                </a:moveTo>
                <a:cubicBezTo>
                  <a:pt x="35" y="0"/>
                  <a:pt x="35" y="0"/>
                  <a:pt x="35" y="0"/>
                </a:cubicBezTo>
                <a:cubicBezTo>
                  <a:pt x="16" y="0"/>
                  <a:pt x="0" y="17"/>
                  <a:pt x="0" y="36"/>
                </a:cubicBezTo>
                <a:cubicBezTo>
                  <a:pt x="0" y="792"/>
                  <a:pt x="0" y="792"/>
                  <a:pt x="0" y="792"/>
                </a:cubicBezTo>
                <a:cubicBezTo>
                  <a:pt x="0" y="811"/>
                  <a:pt x="16" y="828"/>
                  <a:pt x="35" y="828"/>
                </a:cubicBezTo>
                <a:cubicBezTo>
                  <a:pt x="512" y="828"/>
                  <a:pt x="512" y="828"/>
                  <a:pt x="512" y="828"/>
                </a:cubicBezTo>
                <a:cubicBezTo>
                  <a:pt x="539" y="828"/>
                  <a:pt x="539" y="828"/>
                  <a:pt x="539" y="828"/>
                </a:cubicBezTo>
                <a:cubicBezTo>
                  <a:pt x="820" y="828"/>
                  <a:pt x="820" y="828"/>
                  <a:pt x="820" y="828"/>
                </a:cubicBezTo>
                <a:cubicBezTo>
                  <a:pt x="849" y="828"/>
                  <a:pt x="849" y="828"/>
                  <a:pt x="849" y="828"/>
                </a:cubicBezTo>
                <a:cubicBezTo>
                  <a:pt x="1323" y="828"/>
                  <a:pt x="1323" y="828"/>
                  <a:pt x="1323" y="828"/>
                </a:cubicBezTo>
                <a:cubicBezTo>
                  <a:pt x="1342" y="828"/>
                  <a:pt x="1356" y="811"/>
                  <a:pt x="1356" y="792"/>
                </a:cubicBezTo>
                <a:cubicBezTo>
                  <a:pt x="1356" y="36"/>
                  <a:pt x="1356" y="36"/>
                  <a:pt x="1356" y="36"/>
                </a:cubicBezTo>
                <a:cubicBezTo>
                  <a:pt x="1356" y="17"/>
                  <a:pt x="1342" y="0"/>
                  <a:pt x="1323" y="0"/>
                </a:cubicBezTo>
                <a:close/>
                <a:moveTo>
                  <a:pt x="1300" y="768"/>
                </a:moveTo>
                <a:cubicBezTo>
                  <a:pt x="52" y="768"/>
                  <a:pt x="52" y="768"/>
                  <a:pt x="52" y="768"/>
                </a:cubicBezTo>
                <a:cubicBezTo>
                  <a:pt x="52" y="60"/>
                  <a:pt x="52" y="60"/>
                  <a:pt x="52" y="60"/>
                </a:cubicBezTo>
                <a:cubicBezTo>
                  <a:pt x="1300" y="60"/>
                  <a:pt x="1300" y="60"/>
                  <a:pt x="1300" y="60"/>
                </a:cubicBezTo>
                <a:lnTo>
                  <a:pt x="1300" y="7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latin typeface="微软雅黑" panose="020B0503020204020204" pitchFamily="34" charset="-122"/>
              <a:cs typeface="微软雅黑" panose="020B0503020204020204" pitchFamily="34" charset="-122"/>
            </a:endParaRPr>
          </a:p>
        </p:txBody>
      </p:sp>
      <p:sp>
        <p:nvSpPr>
          <p:cNvPr id="6" name="Rectangle 53"/>
          <p:cNvSpPr/>
          <p:nvPr/>
        </p:nvSpPr>
        <p:spPr>
          <a:xfrm>
            <a:off x="8073826" y="2403176"/>
            <a:ext cx="588445" cy="642417"/>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52"/>
          <p:cNvSpPr/>
          <p:nvPr/>
        </p:nvSpPr>
        <p:spPr>
          <a:xfrm>
            <a:off x="5836957" y="2420719"/>
            <a:ext cx="4032448" cy="1141164"/>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fontScale="70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r>
              <a:rPr lang="zh-CN" altLang="en-US" sz="1800" dirty="0">
                <a:latin typeface="微软雅黑" panose="020B0503020204020204" pitchFamily="34" charset="-122"/>
                <a:ea typeface="微软雅黑" panose="020B0503020204020204" pitchFamily="34" charset="-122"/>
              </a:rPr>
              <a:t>项目关键技术</a:t>
            </a:r>
          </a:p>
          <a:p>
            <a:pPr marR="0" lvl="0" algn="l" defTabSz="1219200" rtl="0" eaLnBrk="1" fontAlgn="auto" latinLnBrk="0" hangingPunct="1">
              <a:lnSpc>
                <a:spcPct val="95000"/>
              </a:lnSpc>
              <a:spcBef>
                <a:spcPts val="1865"/>
              </a:spcBef>
              <a:spcAft>
                <a:spcPts val="0"/>
              </a:spcAft>
              <a:buClrTx/>
              <a:buSzPct val="100000"/>
              <a:defRPr/>
            </a:pPr>
            <a:r>
              <a:rPr kumimoji="0" lang="zh-CN" altLang="en-US" sz="3200" b="0" i="0" u="none" strike="noStrike" kern="1200" cap="none" spc="0" normalizeH="0" baseline="0" noProof="0" dirty="0">
                <a:ln>
                  <a:noFill/>
                </a:ln>
                <a:solidFill>
                  <a:srgbClr val="374C81"/>
                </a:solidFill>
                <a:effectLst/>
                <a:uLnTx/>
                <a:uFillTx/>
                <a:latin typeface="微软雅黑" panose="020B0503020204020204" pitchFamily="34" charset="-122"/>
                <a:ea typeface="微软雅黑" panose="020B0503020204020204" pitchFamily="34" charset="-122"/>
                <a:cs typeface="+mn-cs"/>
              </a:rPr>
              <a:t>     </a:t>
            </a:r>
            <a:r>
              <a:rPr kumimoji="0" lang="zh-CN" altLang="en-US" sz="4000" b="0" i="0" u="none" strike="noStrike" kern="1200" cap="none" spc="0" normalizeH="0" baseline="0" noProof="0" dirty="0">
                <a:ln>
                  <a:noFill/>
                </a:ln>
                <a:solidFill>
                  <a:srgbClr val="374C81"/>
                </a:solidFill>
                <a:effectLst/>
                <a:uLnTx/>
                <a:uFillTx/>
                <a:latin typeface="微软雅黑" panose="020B0503020204020204" pitchFamily="34" charset="-122"/>
                <a:ea typeface="微软雅黑" panose="020B0503020204020204" pitchFamily="34" charset="-122"/>
                <a:cs typeface="+mn-cs"/>
              </a:rPr>
              <a:t>项目开发环境</a:t>
            </a:r>
            <a:endParaRPr kumimoji="0" lang="en-US" altLang="zh-CN" sz="4000" b="0" i="0" u="none" strike="noStrike" kern="1200" cap="none" spc="0" normalizeH="0" baseline="0" noProof="0" dirty="0">
              <a:ln>
                <a:noFill/>
              </a:ln>
              <a:solidFill>
                <a:srgbClr val="374C81"/>
              </a:solidFill>
              <a:effectLst/>
              <a:uLnTx/>
              <a:uFillTx/>
              <a:latin typeface="微软雅黑" panose="020B0503020204020204" pitchFamily="34" charset="-122"/>
              <a:ea typeface="微软雅黑" panose="020B0503020204020204" pitchFamily="34" charset="-122"/>
              <a:cs typeface="+mn-cs"/>
            </a:endParaRPr>
          </a:p>
          <a:p>
            <a:pPr algn="ctr" fontAlgn="auto">
              <a:buFontTx/>
              <a:buNone/>
              <a:defRPr/>
            </a:pPr>
            <a:endParaRPr lang="en-US" altLang="zh-CN" sz="1800" dirty="0">
              <a:latin typeface="微软雅黑" panose="020B0503020204020204" pitchFamily="34" charset="-122"/>
              <a:ea typeface="微软雅黑" panose="020B0503020204020204" pitchFamily="34" charset="-122"/>
            </a:endParaRPr>
          </a:p>
          <a:p>
            <a:pPr algn="ctr" fontAlgn="auto">
              <a:buFontTx/>
              <a:buNone/>
              <a:defRPr/>
            </a:pPr>
            <a:r>
              <a:rPr lang="zh-CN" altLang="en-US" sz="1800" dirty="0">
                <a:latin typeface="微软雅黑" panose="020B0503020204020204" pitchFamily="34" charset="-122"/>
                <a:ea typeface="微软雅黑" panose="020B0503020204020204" pitchFamily="34" charset="-122"/>
              </a:rPr>
              <a:t>目功能模块及分工</a:t>
            </a: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54"/>
          <p:cNvSpPr/>
          <p:nvPr/>
        </p:nvSpPr>
        <p:spPr>
          <a:xfrm>
            <a:off x="9250383" y="2635405"/>
            <a:ext cx="588445" cy="66400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Freeform 14"/>
          <p:cNvSpPr>
            <a:spLocks noEditPoints="1"/>
          </p:cNvSpPr>
          <p:nvPr/>
        </p:nvSpPr>
        <p:spPr bwMode="auto">
          <a:xfrm>
            <a:off x="9334772" y="2724384"/>
            <a:ext cx="474145" cy="533834"/>
          </a:xfrm>
          <a:custGeom>
            <a:avLst/>
            <a:gdLst>
              <a:gd name="T0" fmla="*/ 42 w 108"/>
              <a:gd name="T1" fmla="*/ 0 h 104"/>
              <a:gd name="T2" fmla="*/ 0 w 108"/>
              <a:gd name="T3" fmla="*/ 42 h 104"/>
              <a:gd name="T4" fmla="*/ 42 w 108"/>
              <a:gd name="T5" fmla="*/ 83 h 104"/>
              <a:gd name="T6" fmla="*/ 68 w 108"/>
              <a:gd name="T7" fmla="*/ 74 h 104"/>
              <a:gd name="T8" fmla="*/ 69 w 108"/>
              <a:gd name="T9" fmla="*/ 76 h 104"/>
              <a:gd name="T10" fmla="*/ 95 w 108"/>
              <a:gd name="T11" fmla="*/ 101 h 104"/>
              <a:gd name="T12" fmla="*/ 100 w 108"/>
              <a:gd name="T13" fmla="*/ 104 h 104"/>
              <a:gd name="T14" fmla="*/ 106 w 108"/>
              <a:gd name="T15" fmla="*/ 101 h 104"/>
              <a:gd name="T16" fmla="*/ 106 w 108"/>
              <a:gd name="T17" fmla="*/ 91 h 104"/>
              <a:gd name="T18" fmla="*/ 80 w 108"/>
              <a:gd name="T19" fmla="*/ 65 h 104"/>
              <a:gd name="T20" fmla="*/ 77 w 108"/>
              <a:gd name="T21" fmla="*/ 64 h 104"/>
              <a:gd name="T22" fmla="*/ 83 w 108"/>
              <a:gd name="T23" fmla="*/ 42 h 104"/>
              <a:gd name="T24" fmla="*/ 42 w 108"/>
              <a:gd name="T25" fmla="*/ 0 h 104"/>
              <a:gd name="T26" fmla="*/ 42 w 108"/>
              <a:gd name="T27" fmla="*/ 13 h 104"/>
              <a:gd name="T28" fmla="*/ 71 w 108"/>
              <a:gd name="T29" fmla="*/ 42 h 104"/>
              <a:gd name="T30" fmla="*/ 66 w 108"/>
              <a:gd name="T31" fmla="*/ 57 h 104"/>
              <a:gd name="T32" fmla="*/ 64 w 108"/>
              <a:gd name="T33" fmla="*/ 61 h 104"/>
              <a:gd name="T34" fmla="*/ 60 w 108"/>
              <a:gd name="T35" fmla="*/ 64 h 104"/>
              <a:gd name="T36" fmla="*/ 42 w 108"/>
              <a:gd name="T37" fmla="*/ 70 h 104"/>
              <a:gd name="T38" fmla="*/ 13 w 108"/>
              <a:gd name="T39" fmla="*/ 42 h 104"/>
              <a:gd name="T40" fmla="*/ 42 w 108"/>
              <a:gd name="T41"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 h="104">
                <a:moveTo>
                  <a:pt x="42" y="0"/>
                </a:moveTo>
                <a:cubicBezTo>
                  <a:pt x="18" y="0"/>
                  <a:pt x="0" y="19"/>
                  <a:pt x="0" y="42"/>
                </a:cubicBezTo>
                <a:cubicBezTo>
                  <a:pt x="0" y="65"/>
                  <a:pt x="18" y="83"/>
                  <a:pt x="42" y="83"/>
                </a:cubicBezTo>
                <a:cubicBezTo>
                  <a:pt x="52" y="83"/>
                  <a:pt x="61" y="80"/>
                  <a:pt x="68" y="74"/>
                </a:cubicBezTo>
                <a:cubicBezTo>
                  <a:pt x="68" y="74"/>
                  <a:pt x="69" y="75"/>
                  <a:pt x="69" y="76"/>
                </a:cubicBezTo>
                <a:cubicBezTo>
                  <a:pt x="95" y="101"/>
                  <a:pt x="95" y="101"/>
                  <a:pt x="95" y="101"/>
                </a:cubicBezTo>
                <a:cubicBezTo>
                  <a:pt x="97" y="103"/>
                  <a:pt x="99" y="104"/>
                  <a:pt x="100" y="104"/>
                </a:cubicBezTo>
                <a:cubicBezTo>
                  <a:pt x="102" y="104"/>
                  <a:pt x="104" y="103"/>
                  <a:pt x="106" y="101"/>
                </a:cubicBezTo>
                <a:cubicBezTo>
                  <a:pt x="108" y="99"/>
                  <a:pt x="108" y="94"/>
                  <a:pt x="106" y="91"/>
                </a:cubicBezTo>
                <a:cubicBezTo>
                  <a:pt x="80" y="65"/>
                  <a:pt x="80" y="65"/>
                  <a:pt x="80" y="65"/>
                </a:cubicBezTo>
                <a:cubicBezTo>
                  <a:pt x="79" y="65"/>
                  <a:pt x="78" y="64"/>
                  <a:pt x="77" y="64"/>
                </a:cubicBezTo>
                <a:cubicBezTo>
                  <a:pt x="81" y="57"/>
                  <a:pt x="83" y="50"/>
                  <a:pt x="83" y="42"/>
                </a:cubicBezTo>
                <a:cubicBezTo>
                  <a:pt x="83" y="19"/>
                  <a:pt x="65" y="0"/>
                  <a:pt x="42" y="0"/>
                </a:cubicBezTo>
                <a:close/>
                <a:moveTo>
                  <a:pt x="42" y="13"/>
                </a:moveTo>
                <a:cubicBezTo>
                  <a:pt x="58" y="13"/>
                  <a:pt x="71" y="26"/>
                  <a:pt x="71" y="42"/>
                </a:cubicBezTo>
                <a:cubicBezTo>
                  <a:pt x="71" y="47"/>
                  <a:pt x="69" y="52"/>
                  <a:pt x="66" y="57"/>
                </a:cubicBezTo>
                <a:cubicBezTo>
                  <a:pt x="64" y="61"/>
                  <a:pt x="64" y="61"/>
                  <a:pt x="64" y="61"/>
                </a:cubicBezTo>
                <a:cubicBezTo>
                  <a:pt x="60" y="64"/>
                  <a:pt x="60" y="64"/>
                  <a:pt x="60" y="64"/>
                </a:cubicBezTo>
                <a:cubicBezTo>
                  <a:pt x="55" y="68"/>
                  <a:pt x="48" y="70"/>
                  <a:pt x="42" y="70"/>
                </a:cubicBezTo>
                <a:cubicBezTo>
                  <a:pt x="26" y="70"/>
                  <a:pt x="13" y="58"/>
                  <a:pt x="13" y="42"/>
                </a:cubicBezTo>
                <a:cubicBezTo>
                  <a:pt x="13" y="26"/>
                  <a:pt x="26" y="13"/>
                  <a:pt x="42" y="13"/>
                </a:cubicBezTo>
                <a:close/>
              </a:path>
            </a:pathLst>
          </a:custGeom>
          <a:solidFill>
            <a:schemeClr val="bg1"/>
          </a:solidFill>
          <a:ln>
            <a:noFill/>
          </a:ln>
        </p:spPr>
        <p:txBody>
          <a:bodyPr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en-US" noProof="1">
              <a:latin typeface="微软雅黑" panose="020B0503020204020204" pitchFamily="34" charset="-122"/>
              <a:cs typeface="微软雅黑" panose="020B0503020204020204" pitchFamily="34" charset="-122"/>
            </a:endParaRPr>
          </a:p>
        </p:txBody>
      </p:sp>
      <p:sp>
        <p:nvSpPr>
          <p:cNvPr id="11" name="文本框 10"/>
          <p:cNvSpPr txBox="1"/>
          <p:nvPr/>
        </p:nvSpPr>
        <p:spPr>
          <a:xfrm>
            <a:off x="3191060" y="2492896"/>
            <a:ext cx="1895240" cy="1107996"/>
          </a:xfrm>
          <a:prstGeom prst="rect">
            <a:avLst/>
          </a:prstGeom>
          <a:noFill/>
        </p:spPr>
        <p:txBody>
          <a:bodyPr wrap="square">
            <a:spAutoFit/>
          </a:bodyPr>
          <a:lstStyle/>
          <a:p>
            <a:r>
              <a:rPr lang="en-US" altLang="zh-CN" sz="6600" b="1" i="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6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9836" y="548680"/>
            <a:ext cx="10157354" cy="1080120"/>
          </a:xfrm>
        </p:spPr>
        <p:txBody>
          <a:bodyPr>
            <a:normAutofit/>
          </a:bodyPr>
          <a:lstStyle/>
          <a:p>
            <a:r>
              <a:rPr kumimoji="0" lang="zh-CN" altLang="en-US" sz="2800" b="0" i="0" u="none" strike="noStrike" kern="1200" cap="none" spc="0" normalizeH="0" baseline="0" noProof="0" dirty="0">
                <a:ln>
                  <a:noFill/>
                </a:ln>
                <a:solidFill>
                  <a:srgbClr val="374C81"/>
                </a:solidFill>
                <a:effectLst/>
                <a:uLnTx/>
                <a:uFillTx/>
                <a:latin typeface="微软雅黑" panose="020B0503020204020204" pitchFamily="34" charset="-122"/>
                <a:ea typeface="微软雅黑" panose="020B0503020204020204" pitchFamily="34" charset="-122"/>
                <a:cs typeface="+mn-cs"/>
              </a:rPr>
              <a:t>项目开发环境</a:t>
            </a:r>
            <a:br>
              <a:rPr kumimoji="0" lang="en-US" altLang="zh-CN" sz="4400" b="0" i="0" u="none" strike="noStrike" kern="1200" cap="none" spc="0" normalizeH="0" baseline="0" noProof="0" dirty="0">
                <a:ln>
                  <a:noFill/>
                </a:ln>
                <a:solidFill>
                  <a:srgbClr val="374C81"/>
                </a:solidFill>
                <a:effectLst/>
                <a:uLnTx/>
                <a:uFillTx/>
                <a:latin typeface="微软雅黑" panose="020B0503020204020204" pitchFamily="34" charset="-122"/>
                <a:ea typeface="微软雅黑" panose="020B0503020204020204" pitchFamily="34" charset="-122"/>
                <a:cs typeface="+mn-cs"/>
              </a:rPr>
            </a:br>
            <a:endParaRPr lang="zh-CN" altLang="en-US" dirty="0"/>
          </a:p>
        </p:txBody>
      </p:sp>
      <p:sp>
        <p:nvSpPr>
          <p:cNvPr id="4" name="内容占位符 6"/>
          <p:cNvSpPr>
            <a:spLocks noGrp="1"/>
          </p:cNvSpPr>
          <p:nvPr/>
        </p:nvSpPr>
        <p:spPr>
          <a:xfrm>
            <a:off x="1341884" y="1914855"/>
            <a:ext cx="9725306" cy="4538481"/>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anose="020B0604020202020204" pitchFamily="34" charset="0"/>
              <a:buChar char="•"/>
              <a:defRPr sz="2400" b="0" kern="1200">
                <a:solidFill>
                  <a:schemeClr val="tx1"/>
                </a:solidFill>
                <a:latin typeface="微软雅黑" panose="020B0503020204020204" pitchFamily="34" charset="-122"/>
                <a:ea typeface="微软雅黑" panose="020B0503020204020204" pitchFamily="34" charset="-122"/>
                <a:cs typeface="+mn-cs"/>
              </a:defRPr>
            </a:lvl1pPr>
            <a:lvl2pPr marL="557530" indent="-214630" algn="l" defTabSz="685800" rtl="0" eaLnBrk="1" latinLnBrk="0" hangingPunct="1">
              <a:spcBef>
                <a:spcPct val="20000"/>
              </a:spcBef>
              <a:buFont typeface="Arial" panose="020B0604020202020204" pitchFamily="34" charset="0"/>
              <a:buChar char="–"/>
              <a:defRPr sz="2000" b="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spcBef>
                <a:spcPct val="20000"/>
              </a:spcBef>
              <a:buSzPct val="75000"/>
              <a:buFont typeface="Wingdings" panose="05000000000000000000" pitchFamily="2" charset="2"/>
              <a:buChar char="ü"/>
              <a:defRPr sz="1500" b="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spcBef>
                <a:spcPct val="20000"/>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spcBef>
                <a:spcPct val="20000"/>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50000"/>
              </a:lnSpc>
              <a:spcBef>
                <a:spcPts val="0"/>
              </a:spcBef>
            </a:pPr>
            <a:r>
              <a:rPr lang="en-US" altLang="zh-CN" sz="1830" dirty="0">
                <a:solidFill>
                  <a:schemeClr val="tx1">
                    <a:lumMod val="85000"/>
                    <a:lumOff val="15000"/>
                  </a:schemeClr>
                </a:solidFill>
              </a:rPr>
              <a:t>Ubuntu22.04</a:t>
            </a:r>
            <a:r>
              <a:rPr lang="zh-CN" altLang="en-US" sz="1830" dirty="0">
                <a:solidFill>
                  <a:schemeClr val="tx1">
                    <a:lumMod val="85000"/>
                    <a:lumOff val="15000"/>
                  </a:schemeClr>
                </a:solidFill>
              </a:rPr>
              <a:t> </a:t>
            </a:r>
            <a:endParaRPr lang="en-US" altLang="zh-CN" sz="1830" dirty="0">
              <a:solidFill>
                <a:schemeClr val="tx1">
                  <a:lumMod val="85000"/>
                  <a:lumOff val="15000"/>
                </a:schemeClr>
              </a:solidFill>
            </a:endParaRPr>
          </a:p>
          <a:p>
            <a:pPr fontAlgn="auto">
              <a:lnSpc>
                <a:spcPct val="150000"/>
              </a:lnSpc>
              <a:spcBef>
                <a:spcPts val="0"/>
              </a:spcBef>
            </a:pPr>
            <a:r>
              <a:rPr lang="en-US" altLang="zh-CN" sz="1830" dirty="0" err="1">
                <a:solidFill>
                  <a:schemeClr val="tx1">
                    <a:lumMod val="85000"/>
                    <a:lumOff val="15000"/>
                  </a:schemeClr>
                </a:solidFill>
              </a:rPr>
              <a:t>pycharm</a:t>
            </a:r>
            <a:endParaRPr lang="en-US" altLang="zh-CN" sz="1830" dirty="0">
              <a:solidFill>
                <a:schemeClr val="tx1">
                  <a:lumMod val="85000"/>
                  <a:lumOff val="15000"/>
                </a:schemeClr>
              </a:solidFill>
            </a:endParaRPr>
          </a:p>
          <a:p>
            <a:pPr fontAlgn="auto">
              <a:lnSpc>
                <a:spcPct val="150000"/>
              </a:lnSpc>
              <a:spcBef>
                <a:spcPts val="0"/>
              </a:spcBef>
            </a:pPr>
            <a:r>
              <a:rPr lang="en-US" sz="1830" dirty="0">
                <a:solidFill>
                  <a:schemeClr val="tx1">
                    <a:lumMod val="85000"/>
                    <a:lumOff val="15000"/>
                  </a:schemeClr>
                </a:solidFill>
              </a:rPr>
              <a:t>git</a:t>
            </a:r>
          </a:p>
          <a:p>
            <a:pPr fontAlgn="auto">
              <a:lnSpc>
                <a:spcPct val="150000"/>
              </a:lnSpc>
              <a:spcBef>
                <a:spcPts val="0"/>
              </a:spcBef>
            </a:pPr>
            <a:r>
              <a:rPr lang="en-US" altLang="zh-CN" sz="1830" dirty="0" err="1">
                <a:solidFill>
                  <a:schemeClr val="tx1">
                    <a:lumMod val="85000"/>
                    <a:lumOff val="15000"/>
                  </a:schemeClr>
                </a:solidFill>
              </a:rPr>
              <a:t>v</a:t>
            </a:r>
            <a:r>
              <a:rPr lang="en-US" sz="1830" dirty="0" err="1">
                <a:solidFill>
                  <a:schemeClr val="tx1">
                    <a:lumMod val="85000"/>
                    <a:lumOff val="15000"/>
                  </a:schemeClr>
                </a:solidFill>
              </a:rPr>
              <a:t>scode</a:t>
            </a:r>
            <a:endParaRPr lang="en-US" sz="1830" dirty="0">
              <a:solidFill>
                <a:schemeClr val="tx1">
                  <a:lumMod val="85000"/>
                  <a:lumOff val="15000"/>
                </a:schemeClr>
              </a:solidFill>
            </a:endParaRPr>
          </a:p>
          <a:p>
            <a:pPr fontAlgn="auto">
              <a:lnSpc>
                <a:spcPct val="150000"/>
              </a:lnSpc>
              <a:spcBef>
                <a:spcPts val="0"/>
              </a:spcBef>
            </a:pPr>
            <a:r>
              <a:rPr lang="en-US" sz="1830" dirty="0">
                <a:solidFill>
                  <a:schemeClr val="tx1">
                    <a:lumMod val="85000"/>
                    <a:lumOff val="15000"/>
                  </a:schemeClr>
                </a:solidFill>
              </a:rPr>
              <a:t>Python</a:t>
            </a:r>
            <a:r>
              <a:rPr lang="en-US" altLang="zh-CN" sz="1830" dirty="0">
                <a:solidFill>
                  <a:schemeClr val="tx1">
                    <a:lumMod val="85000"/>
                    <a:lumOff val="15000"/>
                  </a:schemeClr>
                </a:solidFill>
              </a:rPr>
              <a:t>3.10</a:t>
            </a:r>
          </a:p>
          <a:p>
            <a:pPr fontAlgn="auto">
              <a:lnSpc>
                <a:spcPct val="150000"/>
              </a:lnSpc>
              <a:spcBef>
                <a:spcPts val="0"/>
              </a:spcBef>
            </a:pPr>
            <a:r>
              <a:rPr lang="en-US" altLang="zh-CN" sz="1830" dirty="0">
                <a:solidFill>
                  <a:schemeClr val="tx1">
                    <a:lumMod val="85000"/>
                    <a:lumOff val="15000"/>
                  </a:schemeClr>
                </a:solidFill>
              </a:rPr>
              <a:t>MySQL</a:t>
            </a:r>
          </a:p>
          <a:p>
            <a:pPr fontAlgn="auto">
              <a:lnSpc>
                <a:spcPct val="150000"/>
              </a:lnSpc>
              <a:spcBef>
                <a:spcPts val="0"/>
              </a:spcBef>
            </a:pPr>
            <a:r>
              <a:rPr lang="en-US" altLang="zh-CN" sz="1830" dirty="0">
                <a:solidFill>
                  <a:schemeClr val="tx1">
                    <a:lumMod val="85000"/>
                    <a:lumOff val="15000"/>
                  </a:schemeClr>
                </a:solidFill>
              </a:rPr>
              <a:t>Redis</a:t>
            </a:r>
          </a:p>
          <a:p>
            <a:pPr fontAlgn="auto">
              <a:lnSpc>
                <a:spcPct val="150000"/>
              </a:lnSpc>
              <a:spcBef>
                <a:spcPts val="0"/>
              </a:spcBef>
            </a:pPr>
            <a:r>
              <a:rPr lang="en-US" altLang="zh-CN" sz="1830" dirty="0">
                <a:solidFill>
                  <a:schemeClr val="tx1">
                    <a:lumMod val="85000"/>
                    <a:lumOff val="15000"/>
                  </a:schemeClr>
                </a:solidFill>
              </a:rPr>
              <a:t>flask</a:t>
            </a:r>
            <a:endParaRPr lang="en-US" sz="1830" dirty="0">
              <a:solidFill>
                <a:schemeClr val="tx1">
                  <a:lumMod val="85000"/>
                  <a:lumOff val="15000"/>
                </a:schemeClr>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284" y="2348880"/>
            <a:ext cx="5583389" cy="3024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a:spLocks noChangeArrowheads="1"/>
          </p:cNvSpPr>
          <p:nvPr/>
        </p:nvSpPr>
        <p:spPr bwMode="auto">
          <a:xfrm>
            <a:off x="6989085" y="5301208"/>
            <a:ext cx="1728192" cy="864096"/>
          </a:xfrm>
          <a:custGeom>
            <a:avLst/>
            <a:gdLst>
              <a:gd name="T0" fmla="*/ 432 w 453"/>
              <a:gd name="T1" fmla="*/ 171 h 196"/>
              <a:gd name="T2" fmla="*/ 396 w 453"/>
              <a:gd name="T3" fmla="*/ 138 h 196"/>
              <a:gd name="T4" fmla="*/ 379 w 453"/>
              <a:gd name="T5" fmla="*/ 110 h 196"/>
              <a:gd name="T6" fmla="*/ 369 w 453"/>
              <a:gd name="T7" fmla="*/ 0 h 196"/>
              <a:gd name="T8" fmla="*/ 84 w 453"/>
              <a:gd name="T9" fmla="*/ 0 h 196"/>
              <a:gd name="T10" fmla="*/ 74 w 453"/>
              <a:gd name="T11" fmla="*/ 110 h 196"/>
              <a:gd name="T12" fmla="*/ 58 w 453"/>
              <a:gd name="T13" fmla="*/ 139 h 196"/>
              <a:gd name="T14" fmla="*/ 21 w 453"/>
              <a:gd name="T15" fmla="*/ 172 h 196"/>
              <a:gd name="T16" fmla="*/ 32 w 453"/>
              <a:gd name="T17" fmla="*/ 191 h 196"/>
              <a:gd name="T18" fmla="*/ 196 w 453"/>
              <a:gd name="T19" fmla="*/ 196 h 196"/>
              <a:gd name="T20" fmla="*/ 257 w 453"/>
              <a:gd name="T21" fmla="*/ 196 h 196"/>
              <a:gd name="T22" fmla="*/ 422 w 453"/>
              <a:gd name="T23" fmla="*/ 191 h 196"/>
              <a:gd name="T24" fmla="*/ 432 w 453"/>
              <a:gd name="T25"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196">
                <a:moveTo>
                  <a:pt x="432" y="171"/>
                </a:moveTo>
                <a:cubicBezTo>
                  <a:pt x="432" y="171"/>
                  <a:pt x="409" y="151"/>
                  <a:pt x="396" y="138"/>
                </a:cubicBezTo>
                <a:cubicBezTo>
                  <a:pt x="383" y="125"/>
                  <a:pt x="379" y="110"/>
                  <a:pt x="379" y="110"/>
                </a:cubicBezTo>
                <a:cubicBezTo>
                  <a:pt x="369" y="0"/>
                  <a:pt x="369" y="0"/>
                  <a:pt x="369" y="0"/>
                </a:cubicBezTo>
                <a:cubicBezTo>
                  <a:pt x="84" y="0"/>
                  <a:pt x="84" y="0"/>
                  <a:pt x="84" y="0"/>
                </a:cubicBezTo>
                <a:cubicBezTo>
                  <a:pt x="74" y="110"/>
                  <a:pt x="74" y="110"/>
                  <a:pt x="74" y="110"/>
                </a:cubicBezTo>
                <a:cubicBezTo>
                  <a:pt x="74" y="110"/>
                  <a:pt x="70" y="126"/>
                  <a:pt x="58" y="139"/>
                </a:cubicBezTo>
                <a:cubicBezTo>
                  <a:pt x="45" y="152"/>
                  <a:pt x="21" y="172"/>
                  <a:pt x="21" y="172"/>
                </a:cubicBezTo>
                <a:cubicBezTo>
                  <a:pt x="21" y="172"/>
                  <a:pt x="0" y="187"/>
                  <a:pt x="32" y="191"/>
                </a:cubicBezTo>
                <a:cubicBezTo>
                  <a:pt x="50" y="194"/>
                  <a:pt x="131" y="196"/>
                  <a:pt x="196" y="196"/>
                </a:cubicBezTo>
                <a:cubicBezTo>
                  <a:pt x="257" y="196"/>
                  <a:pt x="257" y="196"/>
                  <a:pt x="257" y="196"/>
                </a:cubicBezTo>
                <a:cubicBezTo>
                  <a:pt x="324" y="196"/>
                  <a:pt x="403" y="194"/>
                  <a:pt x="422" y="191"/>
                </a:cubicBezTo>
                <a:cubicBezTo>
                  <a:pt x="453" y="186"/>
                  <a:pt x="432" y="171"/>
                  <a:pt x="432" y="17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dirty="0">
              <a:latin typeface="微软雅黑" panose="020B0503020204020204" pitchFamily="34" charset="-122"/>
              <a:cs typeface="微软雅黑" panose="020B0503020204020204" pitchFamily="34" charset="-122"/>
            </a:endParaRPr>
          </a:p>
        </p:txBody>
      </p:sp>
      <p:sp>
        <p:nvSpPr>
          <p:cNvPr id="5" name="Freeform 7"/>
          <p:cNvSpPr>
            <a:spLocks noEditPoints="1" noChangeArrowheads="1"/>
          </p:cNvSpPr>
          <p:nvPr/>
        </p:nvSpPr>
        <p:spPr bwMode="auto">
          <a:xfrm>
            <a:off x="5268713" y="1342726"/>
            <a:ext cx="5168936" cy="3655443"/>
          </a:xfrm>
          <a:custGeom>
            <a:avLst/>
            <a:gdLst>
              <a:gd name="T0" fmla="*/ 1323 w 1356"/>
              <a:gd name="T1" fmla="*/ 0 h 828"/>
              <a:gd name="T2" fmla="*/ 35 w 1356"/>
              <a:gd name="T3" fmla="*/ 0 h 828"/>
              <a:gd name="T4" fmla="*/ 0 w 1356"/>
              <a:gd name="T5" fmla="*/ 36 h 828"/>
              <a:gd name="T6" fmla="*/ 0 w 1356"/>
              <a:gd name="T7" fmla="*/ 792 h 828"/>
              <a:gd name="T8" fmla="*/ 35 w 1356"/>
              <a:gd name="T9" fmla="*/ 828 h 828"/>
              <a:gd name="T10" fmla="*/ 512 w 1356"/>
              <a:gd name="T11" fmla="*/ 828 h 828"/>
              <a:gd name="T12" fmla="*/ 539 w 1356"/>
              <a:gd name="T13" fmla="*/ 828 h 828"/>
              <a:gd name="T14" fmla="*/ 820 w 1356"/>
              <a:gd name="T15" fmla="*/ 828 h 828"/>
              <a:gd name="T16" fmla="*/ 849 w 1356"/>
              <a:gd name="T17" fmla="*/ 828 h 828"/>
              <a:gd name="T18" fmla="*/ 1323 w 1356"/>
              <a:gd name="T19" fmla="*/ 828 h 828"/>
              <a:gd name="T20" fmla="*/ 1356 w 1356"/>
              <a:gd name="T21" fmla="*/ 792 h 828"/>
              <a:gd name="T22" fmla="*/ 1356 w 1356"/>
              <a:gd name="T23" fmla="*/ 36 h 828"/>
              <a:gd name="T24" fmla="*/ 1323 w 1356"/>
              <a:gd name="T25" fmla="*/ 0 h 828"/>
              <a:gd name="T26" fmla="*/ 1300 w 1356"/>
              <a:gd name="T27" fmla="*/ 768 h 828"/>
              <a:gd name="T28" fmla="*/ 52 w 1356"/>
              <a:gd name="T29" fmla="*/ 768 h 828"/>
              <a:gd name="T30" fmla="*/ 52 w 1356"/>
              <a:gd name="T31" fmla="*/ 60 h 828"/>
              <a:gd name="T32" fmla="*/ 1300 w 1356"/>
              <a:gd name="T33" fmla="*/ 60 h 828"/>
              <a:gd name="T34" fmla="*/ 1300 w 1356"/>
              <a:gd name="T35" fmla="*/ 76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6" h="828">
                <a:moveTo>
                  <a:pt x="1323" y="0"/>
                </a:moveTo>
                <a:cubicBezTo>
                  <a:pt x="35" y="0"/>
                  <a:pt x="35" y="0"/>
                  <a:pt x="35" y="0"/>
                </a:cubicBezTo>
                <a:cubicBezTo>
                  <a:pt x="16" y="0"/>
                  <a:pt x="0" y="17"/>
                  <a:pt x="0" y="36"/>
                </a:cubicBezTo>
                <a:cubicBezTo>
                  <a:pt x="0" y="792"/>
                  <a:pt x="0" y="792"/>
                  <a:pt x="0" y="792"/>
                </a:cubicBezTo>
                <a:cubicBezTo>
                  <a:pt x="0" y="811"/>
                  <a:pt x="16" y="828"/>
                  <a:pt x="35" y="828"/>
                </a:cubicBezTo>
                <a:cubicBezTo>
                  <a:pt x="512" y="828"/>
                  <a:pt x="512" y="828"/>
                  <a:pt x="512" y="828"/>
                </a:cubicBezTo>
                <a:cubicBezTo>
                  <a:pt x="539" y="828"/>
                  <a:pt x="539" y="828"/>
                  <a:pt x="539" y="828"/>
                </a:cubicBezTo>
                <a:cubicBezTo>
                  <a:pt x="820" y="828"/>
                  <a:pt x="820" y="828"/>
                  <a:pt x="820" y="828"/>
                </a:cubicBezTo>
                <a:cubicBezTo>
                  <a:pt x="849" y="828"/>
                  <a:pt x="849" y="828"/>
                  <a:pt x="849" y="828"/>
                </a:cubicBezTo>
                <a:cubicBezTo>
                  <a:pt x="1323" y="828"/>
                  <a:pt x="1323" y="828"/>
                  <a:pt x="1323" y="828"/>
                </a:cubicBezTo>
                <a:cubicBezTo>
                  <a:pt x="1342" y="828"/>
                  <a:pt x="1356" y="811"/>
                  <a:pt x="1356" y="792"/>
                </a:cubicBezTo>
                <a:cubicBezTo>
                  <a:pt x="1356" y="36"/>
                  <a:pt x="1356" y="36"/>
                  <a:pt x="1356" y="36"/>
                </a:cubicBezTo>
                <a:cubicBezTo>
                  <a:pt x="1356" y="17"/>
                  <a:pt x="1342" y="0"/>
                  <a:pt x="1323" y="0"/>
                </a:cubicBezTo>
                <a:close/>
                <a:moveTo>
                  <a:pt x="1300" y="768"/>
                </a:moveTo>
                <a:cubicBezTo>
                  <a:pt x="52" y="768"/>
                  <a:pt x="52" y="768"/>
                  <a:pt x="52" y="768"/>
                </a:cubicBezTo>
                <a:cubicBezTo>
                  <a:pt x="52" y="60"/>
                  <a:pt x="52" y="60"/>
                  <a:pt x="52" y="60"/>
                </a:cubicBezTo>
                <a:cubicBezTo>
                  <a:pt x="1300" y="60"/>
                  <a:pt x="1300" y="60"/>
                  <a:pt x="1300" y="60"/>
                </a:cubicBezTo>
                <a:lnTo>
                  <a:pt x="1300" y="7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latin typeface="微软雅黑" panose="020B0503020204020204" pitchFamily="34" charset="-122"/>
              <a:cs typeface="微软雅黑" panose="020B0503020204020204" pitchFamily="34" charset="-122"/>
            </a:endParaRPr>
          </a:p>
        </p:txBody>
      </p:sp>
      <p:sp>
        <p:nvSpPr>
          <p:cNvPr id="6" name="Rectangle 53"/>
          <p:cNvSpPr/>
          <p:nvPr/>
        </p:nvSpPr>
        <p:spPr>
          <a:xfrm>
            <a:off x="8073826" y="2403176"/>
            <a:ext cx="588445" cy="642417"/>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52"/>
          <p:cNvSpPr/>
          <p:nvPr/>
        </p:nvSpPr>
        <p:spPr>
          <a:xfrm>
            <a:off x="5836957" y="2420719"/>
            <a:ext cx="4032448" cy="1141164"/>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r>
              <a:rPr lang="zh-CN" altLang="en-US" sz="1800" dirty="0">
                <a:latin typeface="微软雅黑" panose="020B0503020204020204" pitchFamily="34" charset="-122"/>
                <a:ea typeface="微软雅黑" panose="020B0503020204020204" pitchFamily="34" charset="-122"/>
              </a:rPr>
              <a:t>项</a:t>
            </a:r>
            <a:endParaRPr lang="en-US" altLang="zh-CN" sz="1800" dirty="0">
              <a:latin typeface="微软雅黑" panose="020B0503020204020204" pitchFamily="34" charset="-122"/>
              <a:ea typeface="微软雅黑" panose="020B0503020204020204" pitchFamily="34" charset="-122"/>
            </a:endParaRPr>
          </a:p>
          <a:p>
            <a:pPr algn="ctr" fontAlgn="auto">
              <a:buFontTx/>
              <a:buNone/>
              <a:defRPr/>
            </a:pPr>
            <a:r>
              <a:rPr kumimoji="0" lang="zh-CN" altLang="en-US" sz="2800" b="0" i="0" u="none" strike="noStrike" kern="1200" cap="none" spc="0" normalizeH="0" baseline="0" noProof="0" dirty="0">
                <a:ln>
                  <a:noFill/>
                </a:ln>
                <a:solidFill>
                  <a:srgbClr val="374C81"/>
                </a:solidFill>
                <a:effectLst/>
                <a:uLnTx/>
                <a:uFillTx/>
                <a:latin typeface="微软雅黑" panose="020B0503020204020204" pitchFamily="34" charset="-122"/>
                <a:ea typeface="微软雅黑" panose="020B0503020204020204" pitchFamily="34" charset="-122"/>
                <a:cs typeface="+mn-cs"/>
              </a:rPr>
              <a:t>项目各页面介绍</a:t>
            </a:r>
            <a:r>
              <a:rPr lang="zh-CN" altLang="en-US" sz="1800" dirty="0">
                <a:latin typeface="微软雅黑" panose="020B0503020204020204" pitchFamily="34" charset="-122"/>
                <a:ea typeface="微软雅黑" panose="020B0503020204020204" pitchFamily="34" charset="-122"/>
              </a:rPr>
              <a:t>目功能模块及分工</a:t>
            </a: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54"/>
          <p:cNvSpPr/>
          <p:nvPr/>
        </p:nvSpPr>
        <p:spPr>
          <a:xfrm>
            <a:off x="9250383" y="2635405"/>
            <a:ext cx="588445" cy="66400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buFontTx/>
              <a:buNone/>
              <a:defRPr/>
            </a:pPr>
            <a:endParaRPr lang="en-US"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Freeform 14"/>
          <p:cNvSpPr>
            <a:spLocks noEditPoints="1"/>
          </p:cNvSpPr>
          <p:nvPr/>
        </p:nvSpPr>
        <p:spPr bwMode="auto">
          <a:xfrm>
            <a:off x="9334772" y="2724384"/>
            <a:ext cx="474145" cy="533834"/>
          </a:xfrm>
          <a:custGeom>
            <a:avLst/>
            <a:gdLst>
              <a:gd name="T0" fmla="*/ 42 w 108"/>
              <a:gd name="T1" fmla="*/ 0 h 104"/>
              <a:gd name="T2" fmla="*/ 0 w 108"/>
              <a:gd name="T3" fmla="*/ 42 h 104"/>
              <a:gd name="T4" fmla="*/ 42 w 108"/>
              <a:gd name="T5" fmla="*/ 83 h 104"/>
              <a:gd name="T6" fmla="*/ 68 w 108"/>
              <a:gd name="T7" fmla="*/ 74 h 104"/>
              <a:gd name="T8" fmla="*/ 69 w 108"/>
              <a:gd name="T9" fmla="*/ 76 h 104"/>
              <a:gd name="T10" fmla="*/ 95 w 108"/>
              <a:gd name="T11" fmla="*/ 101 h 104"/>
              <a:gd name="T12" fmla="*/ 100 w 108"/>
              <a:gd name="T13" fmla="*/ 104 h 104"/>
              <a:gd name="T14" fmla="*/ 106 w 108"/>
              <a:gd name="T15" fmla="*/ 101 h 104"/>
              <a:gd name="T16" fmla="*/ 106 w 108"/>
              <a:gd name="T17" fmla="*/ 91 h 104"/>
              <a:gd name="T18" fmla="*/ 80 w 108"/>
              <a:gd name="T19" fmla="*/ 65 h 104"/>
              <a:gd name="T20" fmla="*/ 77 w 108"/>
              <a:gd name="T21" fmla="*/ 64 h 104"/>
              <a:gd name="T22" fmla="*/ 83 w 108"/>
              <a:gd name="T23" fmla="*/ 42 h 104"/>
              <a:gd name="T24" fmla="*/ 42 w 108"/>
              <a:gd name="T25" fmla="*/ 0 h 104"/>
              <a:gd name="T26" fmla="*/ 42 w 108"/>
              <a:gd name="T27" fmla="*/ 13 h 104"/>
              <a:gd name="T28" fmla="*/ 71 w 108"/>
              <a:gd name="T29" fmla="*/ 42 h 104"/>
              <a:gd name="T30" fmla="*/ 66 w 108"/>
              <a:gd name="T31" fmla="*/ 57 h 104"/>
              <a:gd name="T32" fmla="*/ 64 w 108"/>
              <a:gd name="T33" fmla="*/ 61 h 104"/>
              <a:gd name="T34" fmla="*/ 60 w 108"/>
              <a:gd name="T35" fmla="*/ 64 h 104"/>
              <a:gd name="T36" fmla="*/ 42 w 108"/>
              <a:gd name="T37" fmla="*/ 70 h 104"/>
              <a:gd name="T38" fmla="*/ 13 w 108"/>
              <a:gd name="T39" fmla="*/ 42 h 104"/>
              <a:gd name="T40" fmla="*/ 42 w 108"/>
              <a:gd name="T41"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 h="104">
                <a:moveTo>
                  <a:pt x="42" y="0"/>
                </a:moveTo>
                <a:cubicBezTo>
                  <a:pt x="18" y="0"/>
                  <a:pt x="0" y="19"/>
                  <a:pt x="0" y="42"/>
                </a:cubicBezTo>
                <a:cubicBezTo>
                  <a:pt x="0" y="65"/>
                  <a:pt x="18" y="83"/>
                  <a:pt x="42" y="83"/>
                </a:cubicBezTo>
                <a:cubicBezTo>
                  <a:pt x="52" y="83"/>
                  <a:pt x="61" y="80"/>
                  <a:pt x="68" y="74"/>
                </a:cubicBezTo>
                <a:cubicBezTo>
                  <a:pt x="68" y="74"/>
                  <a:pt x="69" y="75"/>
                  <a:pt x="69" y="76"/>
                </a:cubicBezTo>
                <a:cubicBezTo>
                  <a:pt x="95" y="101"/>
                  <a:pt x="95" y="101"/>
                  <a:pt x="95" y="101"/>
                </a:cubicBezTo>
                <a:cubicBezTo>
                  <a:pt x="97" y="103"/>
                  <a:pt x="99" y="104"/>
                  <a:pt x="100" y="104"/>
                </a:cubicBezTo>
                <a:cubicBezTo>
                  <a:pt x="102" y="104"/>
                  <a:pt x="104" y="103"/>
                  <a:pt x="106" y="101"/>
                </a:cubicBezTo>
                <a:cubicBezTo>
                  <a:pt x="108" y="99"/>
                  <a:pt x="108" y="94"/>
                  <a:pt x="106" y="91"/>
                </a:cubicBezTo>
                <a:cubicBezTo>
                  <a:pt x="80" y="65"/>
                  <a:pt x="80" y="65"/>
                  <a:pt x="80" y="65"/>
                </a:cubicBezTo>
                <a:cubicBezTo>
                  <a:pt x="79" y="65"/>
                  <a:pt x="78" y="64"/>
                  <a:pt x="77" y="64"/>
                </a:cubicBezTo>
                <a:cubicBezTo>
                  <a:pt x="81" y="57"/>
                  <a:pt x="83" y="50"/>
                  <a:pt x="83" y="42"/>
                </a:cubicBezTo>
                <a:cubicBezTo>
                  <a:pt x="83" y="19"/>
                  <a:pt x="65" y="0"/>
                  <a:pt x="42" y="0"/>
                </a:cubicBezTo>
                <a:close/>
                <a:moveTo>
                  <a:pt x="42" y="13"/>
                </a:moveTo>
                <a:cubicBezTo>
                  <a:pt x="58" y="13"/>
                  <a:pt x="71" y="26"/>
                  <a:pt x="71" y="42"/>
                </a:cubicBezTo>
                <a:cubicBezTo>
                  <a:pt x="71" y="47"/>
                  <a:pt x="69" y="52"/>
                  <a:pt x="66" y="57"/>
                </a:cubicBezTo>
                <a:cubicBezTo>
                  <a:pt x="64" y="61"/>
                  <a:pt x="64" y="61"/>
                  <a:pt x="64" y="61"/>
                </a:cubicBezTo>
                <a:cubicBezTo>
                  <a:pt x="60" y="64"/>
                  <a:pt x="60" y="64"/>
                  <a:pt x="60" y="64"/>
                </a:cubicBezTo>
                <a:cubicBezTo>
                  <a:pt x="55" y="68"/>
                  <a:pt x="48" y="70"/>
                  <a:pt x="42" y="70"/>
                </a:cubicBezTo>
                <a:cubicBezTo>
                  <a:pt x="26" y="70"/>
                  <a:pt x="13" y="58"/>
                  <a:pt x="13" y="42"/>
                </a:cubicBezTo>
                <a:cubicBezTo>
                  <a:pt x="13" y="26"/>
                  <a:pt x="26" y="13"/>
                  <a:pt x="42" y="13"/>
                </a:cubicBezTo>
                <a:close/>
              </a:path>
            </a:pathLst>
          </a:custGeom>
          <a:solidFill>
            <a:schemeClr val="bg1"/>
          </a:solidFill>
          <a:ln>
            <a:noFill/>
          </a:ln>
        </p:spPr>
        <p:txBody>
          <a:bodyPr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en-US" noProof="1">
              <a:latin typeface="微软雅黑" panose="020B0503020204020204" pitchFamily="34" charset="-122"/>
              <a:cs typeface="微软雅黑" panose="020B0503020204020204" pitchFamily="34" charset="-122"/>
            </a:endParaRPr>
          </a:p>
        </p:txBody>
      </p:sp>
      <p:sp>
        <p:nvSpPr>
          <p:cNvPr id="11" name="文本框 10"/>
          <p:cNvSpPr txBox="1"/>
          <p:nvPr/>
        </p:nvSpPr>
        <p:spPr>
          <a:xfrm>
            <a:off x="3191061" y="2492896"/>
            <a:ext cx="1895240" cy="1107996"/>
          </a:xfrm>
          <a:prstGeom prst="rect">
            <a:avLst/>
          </a:prstGeom>
          <a:noFill/>
        </p:spPr>
        <p:txBody>
          <a:bodyPr wrap="square">
            <a:spAutoFit/>
          </a:bodyPr>
          <a:lstStyle/>
          <a:p>
            <a:r>
              <a:rPr lang="en-US" altLang="zh-CN" sz="6600" b="1" i="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6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9796" y="-560288"/>
            <a:ext cx="10157354" cy="1397000"/>
          </a:xfrm>
        </p:spPr>
        <p:txBody>
          <a:bodyPr>
            <a:normAutofit/>
          </a:bodyPr>
          <a:lstStyle/>
          <a:p>
            <a:r>
              <a:rPr lang="zh-CN" altLang="en-US" sz="2800" dirty="0"/>
              <a:t>页面展示</a:t>
            </a:r>
          </a:p>
        </p:txBody>
      </p:sp>
      <p:pic>
        <p:nvPicPr>
          <p:cNvPr id="5" name="图片 4"/>
          <p:cNvPicPr>
            <a:picLocks noChangeAspect="1"/>
          </p:cNvPicPr>
          <p:nvPr/>
        </p:nvPicPr>
        <p:blipFill>
          <a:blip r:embed="rId2"/>
          <a:stretch>
            <a:fillRect/>
          </a:stretch>
        </p:blipFill>
        <p:spPr>
          <a:xfrm>
            <a:off x="495577" y="1556792"/>
            <a:ext cx="8335139" cy="4608512"/>
          </a:xfrm>
          <a:prstGeom prst="rect">
            <a:avLst/>
          </a:prstGeom>
        </p:spPr>
      </p:pic>
      <p:sp>
        <p:nvSpPr>
          <p:cNvPr id="6" name="文本框 5"/>
          <p:cNvSpPr txBox="1"/>
          <p:nvPr/>
        </p:nvSpPr>
        <p:spPr>
          <a:xfrm>
            <a:off x="9262764" y="2316936"/>
            <a:ext cx="2520280" cy="3416320"/>
          </a:xfrm>
          <a:prstGeom prst="rect">
            <a:avLst/>
          </a:prstGeom>
          <a:noFill/>
        </p:spPr>
        <p:txBody>
          <a:bodyPr wrap="square" rtlCol="0">
            <a:spAutoFit/>
          </a:bodyPr>
          <a:lstStyle/>
          <a:p>
            <a:r>
              <a:rPr lang="zh-CN" altLang="en-US" dirty="0"/>
              <a:t>       首页是一个静态页面，用户通过点击右上角的注册</a:t>
            </a:r>
            <a:r>
              <a:rPr lang="en-US" altLang="zh-CN" dirty="0"/>
              <a:t>/</a:t>
            </a:r>
            <a:r>
              <a:rPr lang="zh-CN" altLang="en-US" dirty="0"/>
              <a:t>登录跳转至相应的页面。</a:t>
            </a:r>
            <a:endParaRPr lang="en-US" altLang="zh-CN" dirty="0"/>
          </a:p>
          <a:p>
            <a:endParaRPr lang="en-US" altLang="zh-CN" dirty="0"/>
          </a:p>
          <a:p>
            <a:r>
              <a:rPr lang="en-US" altLang="zh-CN" dirty="0"/>
              <a:t>       </a:t>
            </a:r>
            <a:r>
              <a:rPr lang="zh-CN" altLang="en-US" dirty="0"/>
              <a:t>最上方的导航栏也能跳转至对应的页面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书籍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蓝色书架演示文稿（宽屏）</Template>
  <TotalTime>52</TotalTime>
  <Words>451</Words>
  <Application>Microsoft Macintosh PowerPoint</Application>
  <PresentationFormat>自定义</PresentationFormat>
  <Paragraphs>87</Paragraphs>
  <Slides>23</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23</vt:i4>
      </vt:variant>
    </vt:vector>
  </HeadingPairs>
  <TitlesOfParts>
    <vt:vector size="27" baseType="lpstr">
      <vt:lpstr>微软雅黑</vt:lpstr>
      <vt:lpstr>Arial</vt:lpstr>
      <vt:lpstr>Century Gothic</vt:lpstr>
      <vt:lpstr>书籍 16x9</vt:lpstr>
      <vt:lpstr>人工智能学院内网               王炸</vt:lpstr>
      <vt:lpstr>目录</vt:lpstr>
      <vt:lpstr>PowerPoint 演示文稿</vt:lpstr>
      <vt:lpstr>项目功能模块</vt:lpstr>
      <vt:lpstr>分工</vt:lpstr>
      <vt:lpstr>PowerPoint 演示文稿</vt:lpstr>
      <vt:lpstr>项目开发环境 </vt:lpstr>
      <vt:lpstr>PowerPoint 演示文稿</vt:lpstr>
      <vt:lpstr>页面展示</vt:lpstr>
      <vt:lpstr>页面展示</vt:lpstr>
      <vt:lpstr>页面展示</vt:lpstr>
      <vt:lpstr>页面展示</vt:lpstr>
      <vt:lpstr>页面展示</vt:lpstr>
      <vt:lpstr>页面展示</vt:lpstr>
      <vt:lpstr>页面展示</vt:lpstr>
      <vt:lpstr>页面展示</vt:lpstr>
      <vt:lpstr>页面展示</vt:lpstr>
      <vt:lpstr>页面展示</vt:lpstr>
      <vt:lpstr>页面展示</vt:lpstr>
      <vt:lpstr>PowerPoint 演示文稿</vt:lpstr>
      <vt:lpstr>页面展示</vt:lpstr>
      <vt:lpstr>页面展示</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人工智能学院内网   组</dc:title>
  <dc:creator>俊杰</dc:creator>
  <cp:lastModifiedBy>Microsoft Office User</cp:lastModifiedBy>
  <cp:revision>7</cp:revision>
  <dcterms:created xsi:type="dcterms:W3CDTF">2022-11-19T01:39:00Z</dcterms:created>
  <dcterms:modified xsi:type="dcterms:W3CDTF">2022-12-04T10:47:36Z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y fmtid="{D5CDD505-2E9C-101B-9397-08002B2CF9AE}" pid="8" name="ICV">
    <vt:lpwstr>0E81B7C12BC44737B11EF0F27DD13BCE</vt:lpwstr>
  </property>
  <property fmtid="{D5CDD505-2E9C-101B-9397-08002B2CF9AE}" pid="9" name="KSOProductBuildVer">
    <vt:lpwstr>1033-11.2.0.11214</vt:lpwstr>
  </property>
</Properties>
</file>